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5" r:id="rId1"/>
  </p:sldMasterIdLst>
  <p:notesMasterIdLst>
    <p:notesMasterId r:id="rId19"/>
  </p:notesMasterIdLst>
  <p:sldIdLst>
    <p:sldId id="256" r:id="rId2"/>
    <p:sldId id="257" r:id="rId3"/>
    <p:sldId id="258" r:id="rId4"/>
    <p:sldId id="270" r:id="rId5"/>
    <p:sldId id="259" r:id="rId6"/>
    <p:sldId id="272" r:id="rId7"/>
    <p:sldId id="271" r:id="rId8"/>
    <p:sldId id="273" r:id="rId9"/>
    <p:sldId id="268" r:id="rId10"/>
    <p:sldId id="260" r:id="rId11"/>
    <p:sldId id="261" r:id="rId12"/>
    <p:sldId id="262" r:id="rId13"/>
    <p:sldId id="263" r:id="rId14"/>
    <p:sldId id="274" r:id="rId15"/>
    <p:sldId id="266" r:id="rId16"/>
    <p:sldId id="264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on Madrazo Azpiazu" initials="IMA" lastIdx="2" clrIdx="0">
    <p:extLst>
      <p:ext uri="{19B8F6BF-5375-455C-9EA6-DF929625EA0E}">
        <p15:presenceInfo xmlns:p15="http://schemas.microsoft.com/office/powerpoint/2012/main" userId="eccd0b7415e5352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131" autoAdjust="0"/>
    <p:restoredTop sz="83312" autoAdjust="0"/>
  </p:normalViewPr>
  <p:slideViewPr>
    <p:cSldViewPr snapToGrid="0">
      <p:cViewPr varScale="1">
        <p:scale>
          <a:sx n="71" d="100"/>
          <a:sy n="71" d="100"/>
        </p:scale>
        <p:origin x="67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6E1BE4-94BF-431D-9939-6E0AE7422532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6AB5DE-588B-44D6-A925-3BF6F36F2D1A}">
      <dgm:prSet/>
      <dgm:spPr/>
      <dgm:t>
        <a:bodyPr/>
        <a:lstStyle/>
        <a:p>
          <a:pPr rtl="0"/>
          <a:r>
            <a:rPr lang="en-US" b="0" u="none" dirty="0" smtClean="0"/>
            <a:t>Shallow</a:t>
          </a:r>
          <a:r>
            <a:rPr lang="en-US" b="1" u="sng" dirty="0" smtClean="0"/>
            <a:t> </a:t>
          </a:r>
          <a:r>
            <a:rPr lang="en-US" b="0" u="none" dirty="0" smtClean="0"/>
            <a:t>features</a:t>
          </a:r>
          <a:endParaRPr lang="en-US" b="0" u="none" dirty="0"/>
        </a:p>
      </dgm:t>
    </dgm:pt>
    <dgm:pt modelId="{088EBD2D-3E29-4225-A9EB-398CB8ED3398}" type="parTrans" cxnId="{294AF47E-F7C2-4927-8E80-7A8150A3AF91}">
      <dgm:prSet/>
      <dgm:spPr/>
      <dgm:t>
        <a:bodyPr/>
        <a:lstStyle/>
        <a:p>
          <a:endParaRPr lang="en-US"/>
        </a:p>
      </dgm:t>
    </dgm:pt>
    <dgm:pt modelId="{51069A4F-4CAE-498A-B215-F54FEEDD0929}" type="sibTrans" cxnId="{294AF47E-F7C2-4927-8E80-7A8150A3AF91}">
      <dgm:prSet/>
      <dgm:spPr/>
      <dgm:t>
        <a:bodyPr/>
        <a:lstStyle/>
        <a:p>
          <a:endParaRPr lang="en-US"/>
        </a:p>
      </dgm:t>
    </dgm:pt>
    <dgm:pt modelId="{89FEB454-B017-4522-B0B9-3158DA261452}">
      <dgm:prSet/>
      <dgm:spPr/>
      <dgm:t>
        <a:bodyPr/>
        <a:lstStyle/>
        <a:p>
          <a:pPr rtl="0"/>
          <a:r>
            <a:rPr lang="en-US" dirty="0" smtClean="0"/>
            <a:t>Morphological</a:t>
          </a:r>
          <a:endParaRPr lang="en-US" dirty="0"/>
        </a:p>
      </dgm:t>
    </dgm:pt>
    <dgm:pt modelId="{91A9190D-B69C-4133-91D6-0FD0782F40E1}" type="parTrans" cxnId="{D2E920D0-5476-44D9-B7CA-752859966B75}">
      <dgm:prSet/>
      <dgm:spPr/>
      <dgm:t>
        <a:bodyPr/>
        <a:lstStyle/>
        <a:p>
          <a:endParaRPr lang="en-US"/>
        </a:p>
      </dgm:t>
    </dgm:pt>
    <dgm:pt modelId="{4013906C-C852-4603-85D0-E373BBE05D87}" type="sibTrans" cxnId="{D2E920D0-5476-44D9-B7CA-752859966B75}">
      <dgm:prSet/>
      <dgm:spPr/>
      <dgm:t>
        <a:bodyPr/>
        <a:lstStyle/>
        <a:p>
          <a:endParaRPr lang="en-US"/>
        </a:p>
      </dgm:t>
    </dgm:pt>
    <dgm:pt modelId="{32C2EAF3-009E-467B-B47E-0D92746F2434}">
      <dgm:prSet/>
      <dgm:spPr/>
      <dgm:t>
        <a:bodyPr/>
        <a:lstStyle/>
        <a:p>
          <a:pPr rtl="0"/>
          <a:r>
            <a:rPr lang="en-US" dirty="0" smtClean="0"/>
            <a:t>Structural</a:t>
          </a:r>
          <a:endParaRPr lang="en-US" dirty="0"/>
        </a:p>
      </dgm:t>
    </dgm:pt>
    <dgm:pt modelId="{3FB5ED97-9CA1-4186-954B-20A07A8F9815}" type="parTrans" cxnId="{AE969841-4E17-48FF-AE49-B2CF6F92425B}">
      <dgm:prSet/>
      <dgm:spPr/>
      <dgm:t>
        <a:bodyPr/>
        <a:lstStyle/>
        <a:p>
          <a:endParaRPr lang="en-US"/>
        </a:p>
      </dgm:t>
    </dgm:pt>
    <dgm:pt modelId="{87FF5A17-AFF4-46ED-8A7A-A32C2CEC965F}" type="sibTrans" cxnId="{AE969841-4E17-48FF-AE49-B2CF6F92425B}">
      <dgm:prSet/>
      <dgm:spPr/>
      <dgm:t>
        <a:bodyPr/>
        <a:lstStyle/>
        <a:p>
          <a:endParaRPr lang="en-US"/>
        </a:p>
      </dgm:t>
    </dgm:pt>
    <dgm:pt modelId="{7F689339-3C1F-48A8-B3BB-4BEA6D3009FA}">
      <dgm:prSet/>
      <dgm:spPr/>
      <dgm:t>
        <a:bodyPr/>
        <a:lstStyle/>
        <a:p>
          <a:pPr rtl="0"/>
          <a:r>
            <a:rPr lang="en-US" dirty="0" smtClean="0"/>
            <a:t>Word length</a:t>
          </a:r>
          <a:endParaRPr lang="en-US" dirty="0"/>
        </a:p>
      </dgm:t>
    </dgm:pt>
    <dgm:pt modelId="{DAA8F6D7-B600-4A1E-8F3A-FC25548702BF}" type="parTrans" cxnId="{80C05FDA-E877-4548-93FE-62EA364A0383}">
      <dgm:prSet/>
      <dgm:spPr/>
      <dgm:t>
        <a:bodyPr/>
        <a:lstStyle/>
        <a:p>
          <a:endParaRPr lang="en-US"/>
        </a:p>
      </dgm:t>
    </dgm:pt>
    <dgm:pt modelId="{F98C24B5-FF5F-4328-B07A-95E2B4B7E137}" type="sibTrans" cxnId="{80C05FDA-E877-4548-93FE-62EA364A0383}">
      <dgm:prSet/>
      <dgm:spPr/>
      <dgm:t>
        <a:bodyPr/>
        <a:lstStyle/>
        <a:p>
          <a:endParaRPr lang="en-US"/>
        </a:p>
      </dgm:t>
    </dgm:pt>
    <dgm:pt modelId="{C318793B-5110-4130-A648-F1D526B3BD07}">
      <dgm:prSet/>
      <dgm:spPr/>
      <dgm:t>
        <a:bodyPr/>
        <a:lstStyle/>
        <a:p>
          <a:pPr rtl="0"/>
          <a:r>
            <a:rPr lang="en-US" dirty="0" smtClean="0"/>
            <a:t>Sentence length</a:t>
          </a:r>
          <a:endParaRPr lang="en-US" dirty="0"/>
        </a:p>
      </dgm:t>
    </dgm:pt>
    <dgm:pt modelId="{D4C8BC70-BF31-48BB-8302-23825C76FCC1}" type="parTrans" cxnId="{E8A735F8-8A18-411C-9E85-56F71BDAD778}">
      <dgm:prSet/>
      <dgm:spPr/>
      <dgm:t>
        <a:bodyPr/>
        <a:lstStyle/>
        <a:p>
          <a:endParaRPr lang="en-US"/>
        </a:p>
      </dgm:t>
    </dgm:pt>
    <dgm:pt modelId="{830C639D-E6CE-48C9-B561-5357F2DD8F58}" type="sibTrans" cxnId="{E8A735F8-8A18-411C-9E85-56F71BDAD778}">
      <dgm:prSet/>
      <dgm:spPr/>
      <dgm:t>
        <a:bodyPr/>
        <a:lstStyle/>
        <a:p>
          <a:endParaRPr lang="en-US"/>
        </a:p>
      </dgm:t>
    </dgm:pt>
    <dgm:pt modelId="{214C0CC1-9329-4739-93A6-3CAE0C6B7D5D}">
      <dgm:prSet/>
      <dgm:spPr/>
      <dgm:t>
        <a:bodyPr/>
        <a:lstStyle/>
        <a:p>
          <a:pPr rtl="0"/>
          <a:r>
            <a:rPr lang="en-US" dirty="0" smtClean="0"/>
            <a:t>Semantic</a:t>
          </a:r>
          <a:endParaRPr lang="en-US" dirty="0"/>
        </a:p>
      </dgm:t>
    </dgm:pt>
    <dgm:pt modelId="{680C859D-4BAE-45BF-A3E4-826BCE7F4958}" type="parTrans" cxnId="{84EC50BF-6C57-4781-AB40-43A0B9E5F88B}">
      <dgm:prSet/>
      <dgm:spPr/>
      <dgm:t>
        <a:bodyPr/>
        <a:lstStyle/>
        <a:p>
          <a:endParaRPr lang="en-US"/>
        </a:p>
      </dgm:t>
    </dgm:pt>
    <dgm:pt modelId="{D8F15C2E-F931-4596-B886-3B3B9617EF36}" type="sibTrans" cxnId="{84EC50BF-6C57-4781-AB40-43A0B9E5F88B}">
      <dgm:prSet/>
      <dgm:spPr/>
      <dgm:t>
        <a:bodyPr/>
        <a:lstStyle/>
        <a:p>
          <a:endParaRPr lang="en-US"/>
        </a:p>
      </dgm:t>
    </dgm:pt>
    <dgm:pt modelId="{A5105613-19D0-47BD-BAF1-866E104BCF43}">
      <dgm:prSet/>
      <dgm:spPr>
        <a:solidFill>
          <a:srgbClr val="C00000"/>
        </a:solidFill>
      </dgm:spPr>
      <dgm:t>
        <a:bodyPr/>
        <a:lstStyle/>
        <a:p>
          <a:pPr rtl="0"/>
          <a:r>
            <a:rPr lang="en-US" dirty="0" smtClean="0"/>
            <a:t>Social*</a:t>
          </a:r>
          <a:endParaRPr lang="en-US" dirty="0"/>
        </a:p>
      </dgm:t>
    </dgm:pt>
    <dgm:pt modelId="{072B0AC1-2714-4344-B4C8-D37D8400B511}" type="parTrans" cxnId="{F3BE1A4A-2F55-4DEE-9405-0558E50CED29}">
      <dgm:prSet/>
      <dgm:spPr/>
      <dgm:t>
        <a:bodyPr/>
        <a:lstStyle/>
        <a:p>
          <a:endParaRPr lang="en-US"/>
        </a:p>
      </dgm:t>
    </dgm:pt>
    <dgm:pt modelId="{0F49805A-1B96-471F-BB64-DFB99C22CC00}" type="sibTrans" cxnId="{F3BE1A4A-2F55-4DEE-9405-0558E50CED29}">
      <dgm:prSet/>
      <dgm:spPr/>
      <dgm:t>
        <a:bodyPr/>
        <a:lstStyle/>
        <a:p>
          <a:endParaRPr lang="en-US"/>
        </a:p>
      </dgm:t>
    </dgm:pt>
    <dgm:pt modelId="{83C3B99D-64C0-4495-9978-A1368B796C6A}">
      <dgm:prSet/>
      <dgm:spPr/>
      <dgm:t>
        <a:bodyPr/>
        <a:lstStyle/>
        <a:p>
          <a:pPr rtl="0"/>
          <a:r>
            <a:rPr lang="en-US" dirty="0" smtClean="0"/>
            <a:t>Metadata</a:t>
          </a:r>
          <a:endParaRPr lang="en-US" dirty="0"/>
        </a:p>
      </dgm:t>
    </dgm:pt>
    <dgm:pt modelId="{40112B86-BBF1-47AD-A553-9480C039D014}" type="parTrans" cxnId="{170933F2-1138-4FE7-9EE0-8C4CAFEC4449}">
      <dgm:prSet/>
      <dgm:spPr/>
      <dgm:t>
        <a:bodyPr/>
        <a:lstStyle/>
        <a:p>
          <a:endParaRPr lang="en-US"/>
        </a:p>
      </dgm:t>
    </dgm:pt>
    <dgm:pt modelId="{D3CBE1CB-4D9B-4D1B-96DB-9DE29276C66B}" type="sibTrans" cxnId="{170933F2-1138-4FE7-9EE0-8C4CAFEC4449}">
      <dgm:prSet/>
      <dgm:spPr/>
      <dgm:t>
        <a:bodyPr/>
        <a:lstStyle/>
        <a:p>
          <a:endParaRPr lang="en-US"/>
        </a:p>
      </dgm:t>
    </dgm:pt>
    <dgm:pt modelId="{C9DDE6D6-C3B0-49F7-8DF2-336BD3BAB350}">
      <dgm:prSet/>
      <dgm:spPr/>
      <dgm:t>
        <a:bodyPr/>
        <a:lstStyle/>
        <a:p>
          <a:pPr rtl="0"/>
          <a:r>
            <a:rPr lang="en-US" dirty="0" smtClean="0"/>
            <a:t>Syntactic</a:t>
          </a:r>
          <a:endParaRPr lang="en-US" dirty="0"/>
        </a:p>
      </dgm:t>
    </dgm:pt>
    <dgm:pt modelId="{A4C76D2C-8DD8-4512-B50F-E99D8A5A9BA9}" type="parTrans" cxnId="{1A4DAACE-A68E-46FB-BF00-5A5F474B58F5}">
      <dgm:prSet/>
      <dgm:spPr/>
      <dgm:t>
        <a:bodyPr/>
        <a:lstStyle/>
        <a:p>
          <a:endParaRPr lang="en-US"/>
        </a:p>
      </dgm:t>
    </dgm:pt>
    <dgm:pt modelId="{1A0FDDA5-358C-450C-B659-E56BD15B7A93}" type="sibTrans" cxnId="{1A4DAACE-A68E-46FB-BF00-5A5F474B58F5}">
      <dgm:prSet/>
      <dgm:spPr/>
      <dgm:t>
        <a:bodyPr/>
        <a:lstStyle/>
        <a:p>
          <a:endParaRPr lang="en-US"/>
        </a:p>
      </dgm:t>
    </dgm:pt>
    <dgm:pt modelId="{53022A1B-FED9-41BD-8FAE-9674AC31A119}">
      <dgm:prSet/>
      <dgm:spPr/>
      <dgm:t>
        <a:bodyPr/>
        <a:lstStyle/>
        <a:p>
          <a:pPr rtl="0"/>
          <a:r>
            <a:rPr lang="en-US" dirty="0" smtClean="0"/>
            <a:t>Pragmatic</a:t>
          </a:r>
          <a:endParaRPr lang="en-US" dirty="0"/>
        </a:p>
      </dgm:t>
    </dgm:pt>
    <dgm:pt modelId="{E9D0091D-8483-4024-AE0B-6362A118EDD1}" type="parTrans" cxnId="{97466D28-B3FF-48A3-9E7D-2C9620DBE3B6}">
      <dgm:prSet/>
      <dgm:spPr/>
      <dgm:t>
        <a:bodyPr/>
        <a:lstStyle/>
        <a:p>
          <a:endParaRPr lang="en-US"/>
        </a:p>
      </dgm:t>
    </dgm:pt>
    <dgm:pt modelId="{0FCCCED4-59C9-4A8E-8B3C-5005A5A1CA78}" type="sibTrans" cxnId="{97466D28-B3FF-48A3-9E7D-2C9620DBE3B6}">
      <dgm:prSet/>
      <dgm:spPr/>
      <dgm:t>
        <a:bodyPr/>
        <a:lstStyle/>
        <a:p>
          <a:endParaRPr lang="en-US"/>
        </a:p>
      </dgm:t>
    </dgm:pt>
    <dgm:pt modelId="{4C467A6D-7679-4783-906F-C0C6B4A45E75}">
      <dgm:prSet/>
      <dgm:spPr/>
      <dgm:t>
        <a:bodyPr/>
        <a:lstStyle/>
        <a:p>
          <a:pPr rtl="0"/>
          <a:r>
            <a:rPr lang="en-US" dirty="0" smtClean="0"/>
            <a:t>Concept density</a:t>
          </a:r>
          <a:endParaRPr lang="en-US" dirty="0"/>
        </a:p>
      </dgm:t>
    </dgm:pt>
    <dgm:pt modelId="{6B2BDC49-1546-4703-B61F-474283F02025}" type="parTrans" cxnId="{2A742E3E-E8C0-4B3D-8036-326060FCAD88}">
      <dgm:prSet/>
      <dgm:spPr/>
      <dgm:t>
        <a:bodyPr/>
        <a:lstStyle/>
        <a:p>
          <a:endParaRPr lang="en-US"/>
        </a:p>
      </dgm:t>
    </dgm:pt>
    <dgm:pt modelId="{1CB0B3F3-B912-43A6-BD5D-C15441A9E6B4}" type="sibTrans" cxnId="{2A742E3E-E8C0-4B3D-8036-326060FCAD88}">
      <dgm:prSet/>
      <dgm:spPr/>
      <dgm:t>
        <a:bodyPr/>
        <a:lstStyle/>
        <a:p>
          <a:endParaRPr lang="en-US"/>
        </a:p>
      </dgm:t>
    </dgm:pt>
    <dgm:pt modelId="{0D0DEFF2-473B-4DEE-8A08-B2BCF5DAF1B4}">
      <dgm:prSet/>
      <dgm:spPr/>
      <dgm:t>
        <a:bodyPr/>
        <a:lstStyle/>
        <a:p>
          <a:pPr rtl="0"/>
          <a:r>
            <a:rPr lang="en-US" dirty="0" smtClean="0">
              <a:solidFill>
                <a:srgbClr val="C00000"/>
              </a:solidFill>
            </a:rPr>
            <a:t>Followability*</a:t>
          </a:r>
          <a:endParaRPr lang="en-US" dirty="0">
            <a:solidFill>
              <a:srgbClr val="C00000"/>
            </a:solidFill>
          </a:endParaRPr>
        </a:p>
      </dgm:t>
    </dgm:pt>
    <dgm:pt modelId="{05CAD347-CF0D-4742-804A-FAD4F6D1BEF7}" type="parTrans" cxnId="{2F9BCD73-CCCF-418B-B9E1-C954DCBC8478}">
      <dgm:prSet/>
      <dgm:spPr/>
      <dgm:t>
        <a:bodyPr/>
        <a:lstStyle/>
        <a:p>
          <a:endParaRPr lang="en-US"/>
        </a:p>
      </dgm:t>
    </dgm:pt>
    <dgm:pt modelId="{FA75785D-F79F-4D4E-B2B5-C56E833A49EC}" type="sibTrans" cxnId="{2F9BCD73-CCCF-418B-B9E1-C954DCBC8478}">
      <dgm:prSet/>
      <dgm:spPr/>
      <dgm:t>
        <a:bodyPr/>
        <a:lstStyle/>
        <a:p>
          <a:endParaRPr lang="en-US"/>
        </a:p>
      </dgm:t>
    </dgm:pt>
    <dgm:pt modelId="{08D25B01-DA88-46DB-8C09-E0BA01A8C6D2}">
      <dgm:prSet/>
      <dgm:spPr/>
      <dgm:t>
        <a:bodyPr/>
        <a:lstStyle/>
        <a:p>
          <a:pPr rtl="0"/>
          <a:r>
            <a:rPr lang="en-US" dirty="0" smtClean="0"/>
            <a:t>Hashtags</a:t>
          </a:r>
          <a:endParaRPr lang="en-US" dirty="0"/>
        </a:p>
      </dgm:t>
    </dgm:pt>
    <dgm:pt modelId="{AD405868-54A4-4783-B7C8-45BB473317B3}" type="parTrans" cxnId="{4EA9675E-8616-43BE-A799-50C42EDC730D}">
      <dgm:prSet/>
      <dgm:spPr/>
      <dgm:t>
        <a:bodyPr/>
        <a:lstStyle/>
        <a:p>
          <a:endParaRPr lang="en-US"/>
        </a:p>
      </dgm:t>
    </dgm:pt>
    <dgm:pt modelId="{85251EA1-5DED-426B-A689-98CC0CD045A7}" type="sibTrans" cxnId="{4EA9675E-8616-43BE-A799-50C42EDC730D}">
      <dgm:prSet/>
      <dgm:spPr/>
      <dgm:t>
        <a:bodyPr/>
        <a:lstStyle/>
        <a:p>
          <a:endParaRPr lang="en-US"/>
        </a:p>
      </dgm:t>
    </dgm:pt>
    <dgm:pt modelId="{B210E1C6-DD53-442D-808B-9466A9770416}">
      <dgm:prSet/>
      <dgm:spPr/>
      <dgm:t>
        <a:bodyPr/>
        <a:lstStyle/>
        <a:p>
          <a:pPr rtl="0"/>
          <a:r>
            <a:rPr lang="en-US" dirty="0" smtClean="0"/>
            <a:t>Links</a:t>
          </a:r>
          <a:endParaRPr lang="en-US" dirty="0"/>
        </a:p>
      </dgm:t>
    </dgm:pt>
    <dgm:pt modelId="{92C332F1-3070-4A48-BC10-F5860DD1F8D4}" type="parTrans" cxnId="{803E9C43-7B20-43CC-876A-AD6E2F429060}">
      <dgm:prSet/>
      <dgm:spPr/>
      <dgm:t>
        <a:bodyPr/>
        <a:lstStyle/>
        <a:p>
          <a:endParaRPr lang="en-US"/>
        </a:p>
      </dgm:t>
    </dgm:pt>
    <dgm:pt modelId="{F893036F-AC87-47A0-8C86-D43E95EA5F6E}" type="sibTrans" cxnId="{803E9C43-7B20-43CC-876A-AD6E2F429060}">
      <dgm:prSet/>
      <dgm:spPr/>
      <dgm:t>
        <a:bodyPr/>
        <a:lstStyle/>
        <a:p>
          <a:endParaRPr lang="en-US"/>
        </a:p>
      </dgm:t>
    </dgm:pt>
    <dgm:pt modelId="{F5B537B4-2832-4FB2-A213-942560DCEDE9}">
      <dgm:prSet/>
      <dgm:spPr/>
      <dgm:t>
        <a:bodyPr/>
        <a:lstStyle/>
        <a:p>
          <a:pPr rtl="0"/>
          <a:r>
            <a:rPr lang="en-US" dirty="0" smtClean="0"/>
            <a:t>Mentions</a:t>
          </a:r>
          <a:endParaRPr lang="en-US" dirty="0"/>
        </a:p>
      </dgm:t>
    </dgm:pt>
    <dgm:pt modelId="{35BBDE88-1840-4774-B042-2C15B4FA1B56}" type="parTrans" cxnId="{5210A487-3F10-4091-9429-E136718D4B4C}">
      <dgm:prSet/>
      <dgm:spPr/>
      <dgm:t>
        <a:bodyPr/>
        <a:lstStyle/>
        <a:p>
          <a:endParaRPr lang="en-US"/>
        </a:p>
      </dgm:t>
    </dgm:pt>
    <dgm:pt modelId="{C42F91BC-6CE0-42B3-92DC-5986965FA3E8}" type="sibTrans" cxnId="{5210A487-3F10-4091-9429-E136718D4B4C}">
      <dgm:prSet/>
      <dgm:spPr/>
      <dgm:t>
        <a:bodyPr/>
        <a:lstStyle/>
        <a:p>
          <a:endParaRPr lang="en-US"/>
        </a:p>
      </dgm:t>
    </dgm:pt>
    <dgm:pt modelId="{B75999A4-9E2D-4516-82E9-F1F4327D1183}">
      <dgm:prSet/>
      <dgm:spPr/>
      <dgm:t>
        <a:bodyPr/>
        <a:lstStyle/>
        <a:p>
          <a:pPr rtl="0"/>
          <a:r>
            <a:rPr lang="en-US" dirty="0" smtClean="0"/>
            <a:t>Author</a:t>
          </a:r>
          <a:endParaRPr lang="en-US" dirty="0"/>
        </a:p>
      </dgm:t>
    </dgm:pt>
    <dgm:pt modelId="{9F2636B9-C5BD-472E-8894-D9BDA7E302A6}" type="parTrans" cxnId="{635A6A7F-84C6-4215-A8C8-3340B8182A6C}">
      <dgm:prSet/>
      <dgm:spPr/>
      <dgm:t>
        <a:bodyPr/>
        <a:lstStyle/>
        <a:p>
          <a:endParaRPr lang="en-US"/>
        </a:p>
      </dgm:t>
    </dgm:pt>
    <dgm:pt modelId="{87F57CE2-1553-44A7-9558-7F9DED07EDFE}" type="sibTrans" cxnId="{635A6A7F-84C6-4215-A8C8-3340B8182A6C}">
      <dgm:prSet/>
      <dgm:spPr/>
      <dgm:t>
        <a:bodyPr/>
        <a:lstStyle/>
        <a:p>
          <a:endParaRPr lang="en-US"/>
        </a:p>
      </dgm:t>
    </dgm:pt>
    <dgm:pt modelId="{A1F4FD4B-7113-4EC8-BD0E-A96AB5594056}">
      <dgm:prSet/>
      <dgm:spPr/>
      <dgm:t>
        <a:bodyPr/>
        <a:lstStyle/>
        <a:p>
          <a:pPr rtl="0"/>
          <a:r>
            <a:rPr lang="en-US" dirty="0" smtClean="0"/>
            <a:t>Description</a:t>
          </a:r>
          <a:endParaRPr lang="en-US" dirty="0"/>
        </a:p>
      </dgm:t>
    </dgm:pt>
    <dgm:pt modelId="{AA5B1627-D5A9-406B-85B6-39DC3FD20607}" type="parTrans" cxnId="{9839E4A1-1DC3-4538-8446-D41D67D57ECF}">
      <dgm:prSet/>
      <dgm:spPr/>
      <dgm:t>
        <a:bodyPr/>
        <a:lstStyle/>
        <a:p>
          <a:endParaRPr lang="en-US"/>
        </a:p>
      </dgm:t>
    </dgm:pt>
    <dgm:pt modelId="{30F364BF-7957-4F93-A5DF-5A54AF764509}" type="sibTrans" cxnId="{9839E4A1-1DC3-4538-8446-D41D67D57ECF}">
      <dgm:prSet/>
      <dgm:spPr/>
      <dgm:t>
        <a:bodyPr/>
        <a:lstStyle/>
        <a:p>
          <a:endParaRPr lang="en-US"/>
        </a:p>
      </dgm:t>
    </dgm:pt>
    <dgm:pt modelId="{01C5727B-15F9-4617-BCF9-E49FD8218CFD}">
      <dgm:prSet/>
      <dgm:spPr/>
      <dgm:t>
        <a:bodyPr/>
        <a:lstStyle/>
        <a:p>
          <a:pPr rtl="0"/>
          <a:r>
            <a:rPr lang="en-US" dirty="0" smtClean="0"/>
            <a:t>Genre</a:t>
          </a:r>
          <a:endParaRPr lang="en-US" dirty="0"/>
        </a:p>
      </dgm:t>
    </dgm:pt>
    <dgm:pt modelId="{447BA4C9-20A5-4C27-A130-76DD7A9DE28B}" type="parTrans" cxnId="{AD27EA35-8E74-4383-A713-AEF1BE31E3C3}">
      <dgm:prSet/>
      <dgm:spPr/>
      <dgm:t>
        <a:bodyPr/>
        <a:lstStyle/>
        <a:p>
          <a:endParaRPr lang="en-US"/>
        </a:p>
      </dgm:t>
    </dgm:pt>
    <dgm:pt modelId="{43C180DC-73F9-4D2D-A088-EECEF79E3A77}" type="sibTrans" cxnId="{AD27EA35-8E74-4383-A713-AEF1BE31E3C3}">
      <dgm:prSet/>
      <dgm:spPr/>
      <dgm:t>
        <a:bodyPr/>
        <a:lstStyle/>
        <a:p>
          <a:endParaRPr lang="en-US"/>
        </a:p>
      </dgm:t>
    </dgm:pt>
    <dgm:pt modelId="{F127E2EA-22EC-4D1C-9E93-6C7224E6B848}">
      <dgm:prSet/>
      <dgm:spPr/>
      <dgm:t>
        <a:bodyPr/>
        <a:lstStyle/>
        <a:p>
          <a:pPr rtl="0"/>
          <a:r>
            <a:rPr lang="en-US" dirty="0" smtClean="0"/>
            <a:t>Tense</a:t>
          </a:r>
          <a:endParaRPr lang="en-US" dirty="0"/>
        </a:p>
      </dgm:t>
    </dgm:pt>
    <dgm:pt modelId="{40ECD182-4BEB-44E3-91A9-1D71CDB28EDB}" type="parTrans" cxnId="{7BC41BAC-E683-408A-BD1B-FFF1B937412E}">
      <dgm:prSet/>
      <dgm:spPr/>
      <dgm:t>
        <a:bodyPr/>
        <a:lstStyle/>
        <a:p>
          <a:endParaRPr lang="en-US"/>
        </a:p>
      </dgm:t>
    </dgm:pt>
    <dgm:pt modelId="{34A63A0B-EBDF-471F-9A35-E051454BB269}" type="sibTrans" cxnId="{7BC41BAC-E683-408A-BD1B-FFF1B937412E}">
      <dgm:prSet/>
      <dgm:spPr/>
      <dgm:t>
        <a:bodyPr/>
        <a:lstStyle/>
        <a:p>
          <a:endParaRPr lang="en-US"/>
        </a:p>
      </dgm:t>
    </dgm:pt>
    <dgm:pt modelId="{3A02EE27-7492-438C-A8D1-2E82CC4483C9}">
      <dgm:prSet/>
      <dgm:spPr/>
      <dgm:t>
        <a:bodyPr/>
        <a:lstStyle/>
        <a:p>
          <a:pPr rtl="0"/>
          <a:r>
            <a:rPr lang="en-US" dirty="0" smtClean="0"/>
            <a:t>Number</a:t>
          </a:r>
          <a:endParaRPr lang="en-US" dirty="0"/>
        </a:p>
      </dgm:t>
    </dgm:pt>
    <dgm:pt modelId="{FC9D1AC5-FE8E-469D-9515-605041588626}" type="parTrans" cxnId="{B8EA7A7A-23F5-44E0-9E5C-AF5AF3DC67AA}">
      <dgm:prSet/>
      <dgm:spPr/>
      <dgm:t>
        <a:bodyPr/>
        <a:lstStyle/>
        <a:p>
          <a:endParaRPr lang="en-US"/>
        </a:p>
      </dgm:t>
    </dgm:pt>
    <dgm:pt modelId="{B660775A-523B-49E6-A029-CDE389EF2FA6}" type="sibTrans" cxnId="{B8EA7A7A-23F5-44E0-9E5C-AF5AF3DC67AA}">
      <dgm:prSet/>
      <dgm:spPr/>
      <dgm:t>
        <a:bodyPr/>
        <a:lstStyle/>
        <a:p>
          <a:endParaRPr lang="en-US"/>
        </a:p>
      </dgm:t>
    </dgm:pt>
    <dgm:pt modelId="{EE1ECE17-FE26-4ECB-9634-0040577B994F}">
      <dgm:prSet/>
      <dgm:spPr/>
      <dgm:t>
        <a:bodyPr/>
        <a:lstStyle/>
        <a:p>
          <a:pPr rtl="0"/>
          <a:r>
            <a:rPr lang="en-US" dirty="0" smtClean="0">
              <a:solidFill>
                <a:srgbClr val="C00000"/>
              </a:solidFill>
            </a:rPr>
            <a:t>Dependency ngrams *</a:t>
          </a:r>
          <a:endParaRPr lang="en-US" dirty="0">
            <a:solidFill>
              <a:srgbClr val="C00000"/>
            </a:solidFill>
          </a:endParaRPr>
        </a:p>
      </dgm:t>
    </dgm:pt>
    <dgm:pt modelId="{47EA5F4F-B109-4C5B-991E-17C5499EFB9D}" type="parTrans" cxnId="{720977DD-DF52-41AB-BEE7-9FCDB363B51E}">
      <dgm:prSet/>
      <dgm:spPr/>
      <dgm:t>
        <a:bodyPr/>
        <a:lstStyle/>
        <a:p>
          <a:endParaRPr lang="en-US"/>
        </a:p>
      </dgm:t>
    </dgm:pt>
    <dgm:pt modelId="{5E52DC19-FA8C-4081-A858-B5B860364309}" type="sibTrans" cxnId="{720977DD-DF52-41AB-BEE7-9FCDB363B51E}">
      <dgm:prSet/>
      <dgm:spPr/>
      <dgm:t>
        <a:bodyPr/>
        <a:lstStyle/>
        <a:p>
          <a:endParaRPr lang="en-US"/>
        </a:p>
      </dgm:t>
    </dgm:pt>
    <dgm:pt modelId="{0504D365-CA2D-4145-A767-7383A79E4382}">
      <dgm:prSet/>
      <dgm:spPr/>
      <dgm:t>
        <a:bodyPr/>
        <a:lstStyle/>
        <a:p>
          <a:pPr rtl="0"/>
          <a:r>
            <a:rPr lang="en-US" dirty="0" smtClean="0">
              <a:solidFill>
                <a:srgbClr val="C00000"/>
              </a:solidFill>
            </a:rPr>
            <a:t>Ambiguity*</a:t>
          </a:r>
          <a:endParaRPr lang="en-US" dirty="0">
            <a:solidFill>
              <a:srgbClr val="C00000"/>
            </a:solidFill>
          </a:endParaRPr>
        </a:p>
      </dgm:t>
    </dgm:pt>
    <dgm:pt modelId="{D6D00945-284A-4EAD-957D-FD09C6A69C56}" type="parTrans" cxnId="{5CB6540A-6B61-4430-AD8D-7486FC1954B8}">
      <dgm:prSet/>
      <dgm:spPr/>
      <dgm:t>
        <a:bodyPr/>
        <a:lstStyle/>
        <a:p>
          <a:endParaRPr lang="en-US"/>
        </a:p>
      </dgm:t>
    </dgm:pt>
    <dgm:pt modelId="{8176DFCA-9613-4806-AB84-1913850AFC4C}" type="sibTrans" cxnId="{5CB6540A-6B61-4430-AD8D-7486FC1954B8}">
      <dgm:prSet/>
      <dgm:spPr/>
      <dgm:t>
        <a:bodyPr/>
        <a:lstStyle/>
        <a:p>
          <a:endParaRPr lang="en-US"/>
        </a:p>
      </dgm:t>
    </dgm:pt>
    <dgm:pt modelId="{3EA9136F-7AD3-4999-996C-04A137312515}" type="pres">
      <dgm:prSet presAssocID="{5A6E1BE4-94BF-431D-9939-6E0AE742253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0A5D664-9DA2-40E3-ACE1-99B4EC4C95C1}" type="pres">
      <dgm:prSet presAssocID="{C26AB5DE-588B-44D6-A925-3BF6F36F2D1A}" presName="composite" presStyleCnt="0"/>
      <dgm:spPr/>
    </dgm:pt>
    <dgm:pt modelId="{AC44C71C-C359-4804-BC6F-6499B02E6509}" type="pres">
      <dgm:prSet presAssocID="{C26AB5DE-588B-44D6-A925-3BF6F36F2D1A}" presName="parTx" presStyleLbl="alignNode1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EA2D1D-3E2D-474D-8C43-21960EBC2CC1}" type="pres">
      <dgm:prSet presAssocID="{C26AB5DE-588B-44D6-A925-3BF6F36F2D1A}" presName="desTx" presStyleLbl="align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D2E578-E53A-4582-A733-7CA71B2D6C4F}" type="pres">
      <dgm:prSet presAssocID="{51069A4F-4CAE-498A-B215-F54FEEDD0929}" presName="space" presStyleCnt="0"/>
      <dgm:spPr/>
    </dgm:pt>
    <dgm:pt modelId="{7F7763FB-4859-4637-B7E1-D0B1992E4B2D}" type="pres">
      <dgm:prSet presAssocID="{89FEB454-B017-4522-B0B9-3158DA261452}" presName="composite" presStyleCnt="0"/>
      <dgm:spPr/>
    </dgm:pt>
    <dgm:pt modelId="{95917E21-8A46-489B-A663-946971440820}" type="pres">
      <dgm:prSet presAssocID="{89FEB454-B017-4522-B0B9-3158DA261452}" presName="parTx" presStyleLbl="alignNode1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EC0EFA-CEB0-4A81-9A4D-668547E3DBA4}" type="pres">
      <dgm:prSet presAssocID="{89FEB454-B017-4522-B0B9-3158DA261452}" presName="desTx" presStyleLbl="align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8B3E2E-98F7-4FA5-831C-FB74EA52B1C6}" type="pres">
      <dgm:prSet presAssocID="{4013906C-C852-4603-85D0-E373BBE05D87}" presName="space" presStyleCnt="0"/>
      <dgm:spPr/>
    </dgm:pt>
    <dgm:pt modelId="{4B78999F-0CD9-4DBE-9741-D0D56EFA6DD2}" type="pres">
      <dgm:prSet presAssocID="{32C2EAF3-009E-467B-B47E-0D92746F2434}" presName="composite" presStyleCnt="0"/>
      <dgm:spPr/>
    </dgm:pt>
    <dgm:pt modelId="{22ABAAC3-BF48-4C0E-B5F8-9BAEB87567D9}" type="pres">
      <dgm:prSet presAssocID="{32C2EAF3-009E-467B-B47E-0D92746F2434}" presName="parTx" presStyleLbl="alignNod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164D7C-A447-4B5D-B2C7-D1C5C5F18569}" type="pres">
      <dgm:prSet presAssocID="{32C2EAF3-009E-467B-B47E-0D92746F2434}" presName="desTx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45876A-3E98-4889-BDD8-59102E335A4A}" type="pres">
      <dgm:prSet presAssocID="{87FF5A17-AFF4-46ED-8A7A-A32C2CEC965F}" presName="space" presStyleCnt="0"/>
      <dgm:spPr/>
    </dgm:pt>
    <dgm:pt modelId="{BE8C0A55-AC95-498F-B9E0-E173CFA8A27D}" type="pres">
      <dgm:prSet presAssocID="{214C0CC1-9329-4739-93A6-3CAE0C6B7D5D}" presName="composite" presStyleCnt="0"/>
      <dgm:spPr/>
    </dgm:pt>
    <dgm:pt modelId="{4F48CF64-8CE0-46C6-A22D-5F956F24DA19}" type="pres">
      <dgm:prSet presAssocID="{214C0CC1-9329-4739-93A6-3CAE0C6B7D5D}" presName="parTx" presStyleLbl="align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8A09B3-1EC8-4471-9DA1-AE0529A57ECE}" type="pres">
      <dgm:prSet presAssocID="{214C0CC1-9329-4739-93A6-3CAE0C6B7D5D}" presName="desTx" presStyleLbl="align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F19BB6-0995-450A-873A-305DEB458505}" type="pres">
      <dgm:prSet presAssocID="{D8F15C2E-F931-4596-B886-3B3B9617EF36}" presName="space" presStyleCnt="0"/>
      <dgm:spPr/>
    </dgm:pt>
    <dgm:pt modelId="{258137EA-3F29-4922-80DD-40E943D8B278}" type="pres">
      <dgm:prSet presAssocID="{A5105613-19D0-47BD-BAF1-866E104BCF43}" presName="composite" presStyleCnt="0"/>
      <dgm:spPr/>
    </dgm:pt>
    <dgm:pt modelId="{F8B77F0C-53CD-4E6B-A9F0-876C70578DC0}" type="pres">
      <dgm:prSet presAssocID="{A5105613-19D0-47BD-BAF1-866E104BCF43}" presName="parTx" presStyleLbl="align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9F3BA4-BDD2-4771-A3CF-DE098E6A4CBA}" type="pres">
      <dgm:prSet presAssocID="{A5105613-19D0-47BD-BAF1-866E104BCF43}" presName="desTx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A06828-AC96-4126-9B7E-5D19E8230AAD}" type="pres">
      <dgm:prSet presAssocID="{0F49805A-1B96-471F-BB64-DFB99C22CC00}" presName="space" presStyleCnt="0"/>
      <dgm:spPr/>
    </dgm:pt>
    <dgm:pt modelId="{D9B2D07C-146C-49B4-BE66-681E16F6AC12}" type="pres">
      <dgm:prSet presAssocID="{83C3B99D-64C0-4495-9978-A1368B796C6A}" presName="composite" presStyleCnt="0"/>
      <dgm:spPr/>
    </dgm:pt>
    <dgm:pt modelId="{FF79F8B8-6996-4096-B7CB-21B5033F8DD3}" type="pres">
      <dgm:prSet presAssocID="{83C3B99D-64C0-4495-9978-A1368B796C6A}" presName="parTx" presStyleLbl="align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E69613-36D3-44A3-AADF-52CA7B47F6AB}" type="pres">
      <dgm:prSet presAssocID="{83C3B99D-64C0-4495-9978-A1368B796C6A}" presName="desTx" presStyleLbl="alignAccFollow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20977DD-DF52-41AB-BEE7-9FCDB363B51E}" srcId="{32C2EAF3-009E-467B-B47E-0D92746F2434}" destId="{EE1ECE17-FE26-4ECB-9634-0040577B994F}" srcOrd="2" destOrd="0" parTransId="{47EA5F4F-B109-4C5B-991E-17C5499EFB9D}" sibTransId="{5E52DC19-FA8C-4081-A858-B5B860364309}"/>
    <dgm:cxn modelId="{BFDAF37D-2776-4473-86E5-8F25234E1546}" type="presOf" srcId="{7F689339-3C1F-48A8-B3BB-4BEA6D3009FA}" destId="{08EA2D1D-3E2D-474D-8C43-21960EBC2CC1}" srcOrd="0" destOrd="0" presId="urn:microsoft.com/office/officeart/2005/8/layout/hList1"/>
    <dgm:cxn modelId="{7BC41BAC-E683-408A-BD1B-FFF1B937412E}" srcId="{89FEB454-B017-4522-B0B9-3158DA261452}" destId="{F127E2EA-22EC-4D1C-9E93-6C7224E6B848}" srcOrd="0" destOrd="0" parTransId="{40ECD182-4BEB-44E3-91A9-1D71CDB28EDB}" sibTransId="{34A63A0B-EBDF-471F-9A35-E051454BB269}"/>
    <dgm:cxn modelId="{12036FAF-AD50-4726-B943-45C4853DCF78}" type="presOf" srcId="{01C5727B-15F9-4617-BCF9-E49FD8218CFD}" destId="{6BE69613-36D3-44A3-AADF-52CA7B47F6AB}" srcOrd="0" destOrd="2" presId="urn:microsoft.com/office/officeart/2005/8/layout/hList1"/>
    <dgm:cxn modelId="{D2E920D0-5476-44D9-B7CA-752859966B75}" srcId="{5A6E1BE4-94BF-431D-9939-6E0AE7422532}" destId="{89FEB454-B017-4522-B0B9-3158DA261452}" srcOrd="1" destOrd="0" parTransId="{91A9190D-B69C-4133-91D6-0FD0782F40E1}" sibTransId="{4013906C-C852-4603-85D0-E373BBE05D87}"/>
    <dgm:cxn modelId="{EAA7C026-B3B1-4AB7-B149-8453A8EE6396}" type="presOf" srcId="{A5105613-19D0-47BD-BAF1-866E104BCF43}" destId="{F8B77F0C-53CD-4E6B-A9F0-876C70578DC0}" srcOrd="0" destOrd="0" presId="urn:microsoft.com/office/officeart/2005/8/layout/hList1"/>
    <dgm:cxn modelId="{170933F2-1138-4FE7-9EE0-8C4CAFEC4449}" srcId="{5A6E1BE4-94BF-431D-9939-6E0AE7422532}" destId="{83C3B99D-64C0-4495-9978-A1368B796C6A}" srcOrd="5" destOrd="0" parTransId="{40112B86-BBF1-47AD-A553-9480C039D014}" sibTransId="{D3CBE1CB-4D9B-4D1B-96DB-9DE29276C66B}"/>
    <dgm:cxn modelId="{3DDF986C-AE7B-42F6-B971-2F7C2EC88496}" type="presOf" srcId="{08D25B01-DA88-46DB-8C09-E0BA01A8C6D2}" destId="{F29F3BA4-BDD2-4771-A3CF-DE098E6A4CBA}" srcOrd="0" destOrd="0" presId="urn:microsoft.com/office/officeart/2005/8/layout/hList1"/>
    <dgm:cxn modelId="{5210A487-3F10-4091-9429-E136718D4B4C}" srcId="{A5105613-19D0-47BD-BAF1-866E104BCF43}" destId="{F5B537B4-2832-4FB2-A213-942560DCEDE9}" srcOrd="2" destOrd="0" parTransId="{35BBDE88-1840-4774-B042-2C15B4FA1B56}" sibTransId="{C42F91BC-6CE0-42B3-92DC-5986965FA3E8}"/>
    <dgm:cxn modelId="{F3BE1A4A-2F55-4DEE-9405-0558E50CED29}" srcId="{5A6E1BE4-94BF-431D-9939-6E0AE7422532}" destId="{A5105613-19D0-47BD-BAF1-866E104BCF43}" srcOrd="4" destOrd="0" parTransId="{072B0AC1-2714-4344-B4C8-D37D8400B511}" sibTransId="{0F49805A-1B96-471F-BB64-DFB99C22CC00}"/>
    <dgm:cxn modelId="{84EC50BF-6C57-4781-AB40-43A0B9E5F88B}" srcId="{5A6E1BE4-94BF-431D-9939-6E0AE7422532}" destId="{214C0CC1-9329-4739-93A6-3CAE0C6B7D5D}" srcOrd="3" destOrd="0" parTransId="{680C859D-4BAE-45BF-A3E4-826BCE7F4958}" sibTransId="{D8F15C2E-F931-4596-B886-3B3B9617EF36}"/>
    <dgm:cxn modelId="{AE6C01BC-66C4-461C-9F4A-C82C4B9A6229}" type="presOf" srcId="{F127E2EA-22EC-4D1C-9E93-6C7224E6B848}" destId="{B9EC0EFA-CEB0-4A81-9A4D-668547E3DBA4}" srcOrd="0" destOrd="0" presId="urn:microsoft.com/office/officeart/2005/8/layout/hList1"/>
    <dgm:cxn modelId="{2F9BCD73-CCCF-418B-B9E1-C954DCBC8478}" srcId="{214C0CC1-9329-4739-93A6-3CAE0C6B7D5D}" destId="{0D0DEFF2-473B-4DEE-8A08-B2BCF5DAF1B4}" srcOrd="1" destOrd="0" parTransId="{05CAD347-CF0D-4742-804A-FAD4F6D1BEF7}" sibTransId="{FA75785D-F79F-4D4E-B2B5-C56E833A49EC}"/>
    <dgm:cxn modelId="{9839E4A1-1DC3-4538-8446-D41D67D57ECF}" srcId="{83C3B99D-64C0-4495-9978-A1368B796C6A}" destId="{A1F4FD4B-7113-4EC8-BD0E-A96AB5594056}" srcOrd="1" destOrd="0" parTransId="{AA5B1627-D5A9-406B-85B6-39DC3FD20607}" sibTransId="{30F364BF-7957-4F93-A5DF-5A54AF764509}"/>
    <dgm:cxn modelId="{2B1C86F8-CE8A-487E-9443-CFE2A7F2078E}" type="presOf" srcId="{C318793B-5110-4130-A648-F1D526B3BD07}" destId="{08EA2D1D-3E2D-474D-8C43-21960EBC2CC1}" srcOrd="0" destOrd="1" presId="urn:microsoft.com/office/officeart/2005/8/layout/hList1"/>
    <dgm:cxn modelId="{C21D7744-2158-45F2-9ADA-8B1FF2D770BF}" type="presOf" srcId="{C9DDE6D6-C3B0-49F7-8DF2-336BD3BAB350}" destId="{40164D7C-A447-4B5D-B2C7-D1C5C5F18569}" srcOrd="0" destOrd="0" presId="urn:microsoft.com/office/officeart/2005/8/layout/hList1"/>
    <dgm:cxn modelId="{9DFFD43A-A517-461C-A393-4546F7754781}" type="presOf" srcId="{53022A1B-FED9-41BD-8FAE-9674AC31A119}" destId="{40164D7C-A447-4B5D-B2C7-D1C5C5F18569}" srcOrd="0" destOrd="1" presId="urn:microsoft.com/office/officeart/2005/8/layout/hList1"/>
    <dgm:cxn modelId="{635A6A7F-84C6-4215-A8C8-3340B8182A6C}" srcId="{83C3B99D-64C0-4495-9978-A1368B796C6A}" destId="{B75999A4-9E2D-4516-82E9-F1F4327D1183}" srcOrd="0" destOrd="0" parTransId="{9F2636B9-C5BD-472E-8894-D9BDA7E302A6}" sibTransId="{87F57CE2-1553-44A7-9558-7F9DED07EDFE}"/>
    <dgm:cxn modelId="{A32EACFD-134E-4508-B7CC-CC19573FD4CF}" type="presOf" srcId="{4C467A6D-7679-4783-906F-C0C6B4A45E75}" destId="{C78A09B3-1EC8-4471-9DA1-AE0529A57ECE}" srcOrd="0" destOrd="0" presId="urn:microsoft.com/office/officeart/2005/8/layout/hList1"/>
    <dgm:cxn modelId="{80C05FDA-E877-4548-93FE-62EA364A0383}" srcId="{C26AB5DE-588B-44D6-A925-3BF6F36F2D1A}" destId="{7F689339-3C1F-48A8-B3BB-4BEA6D3009FA}" srcOrd="0" destOrd="0" parTransId="{DAA8F6D7-B600-4A1E-8F3A-FC25548702BF}" sibTransId="{F98C24B5-FF5F-4328-B07A-95E2B4B7E137}"/>
    <dgm:cxn modelId="{97466D28-B3FF-48A3-9E7D-2C9620DBE3B6}" srcId="{32C2EAF3-009E-467B-B47E-0D92746F2434}" destId="{53022A1B-FED9-41BD-8FAE-9674AC31A119}" srcOrd="1" destOrd="0" parTransId="{E9D0091D-8483-4024-AE0B-6362A118EDD1}" sibTransId="{0FCCCED4-59C9-4A8E-8B3C-5005A5A1CA78}"/>
    <dgm:cxn modelId="{2A742E3E-E8C0-4B3D-8036-326060FCAD88}" srcId="{214C0CC1-9329-4739-93A6-3CAE0C6B7D5D}" destId="{4C467A6D-7679-4783-906F-C0C6B4A45E75}" srcOrd="0" destOrd="0" parTransId="{6B2BDC49-1546-4703-B61F-474283F02025}" sibTransId="{1CB0B3F3-B912-43A6-BD5D-C15441A9E6B4}"/>
    <dgm:cxn modelId="{E396ED03-9FF2-40B1-82B6-2A4E51E50793}" type="presOf" srcId="{214C0CC1-9329-4739-93A6-3CAE0C6B7D5D}" destId="{4F48CF64-8CE0-46C6-A22D-5F956F24DA19}" srcOrd="0" destOrd="0" presId="urn:microsoft.com/office/officeart/2005/8/layout/hList1"/>
    <dgm:cxn modelId="{68B4E0E7-998B-4BDE-95AC-D35EDFF72937}" type="presOf" srcId="{0504D365-CA2D-4145-A767-7383A79E4382}" destId="{C78A09B3-1EC8-4471-9DA1-AE0529A57ECE}" srcOrd="0" destOrd="2" presId="urn:microsoft.com/office/officeart/2005/8/layout/hList1"/>
    <dgm:cxn modelId="{5CB6540A-6B61-4430-AD8D-7486FC1954B8}" srcId="{214C0CC1-9329-4739-93A6-3CAE0C6B7D5D}" destId="{0504D365-CA2D-4145-A767-7383A79E4382}" srcOrd="2" destOrd="0" parTransId="{D6D00945-284A-4EAD-957D-FD09C6A69C56}" sibTransId="{8176DFCA-9613-4806-AB84-1913850AFC4C}"/>
    <dgm:cxn modelId="{08972154-535D-48CD-A75A-24D4175C7564}" type="presOf" srcId="{EE1ECE17-FE26-4ECB-9634-0040577B994F}" destId="{40164D7C-A447-4B5D-B2C7-D1C5C5F18569}" srcOrd="0" destOrd="2" presId="urn:microsoft.com/office/officeart/2005/8/layout/hList1"/>
    <dgm:cxn modelId="{B8EA7A7A-23F5-44E0-9E5C-AF5AF3DC67AA}" srcId="{89FEB454-B017-4522-B0B9-3158DA261452}" destId="{3A02EE27-7492-438C-A8D1-2E82CC4483C9}" srcOrd="1" destOrd="0" parTransId="{FC9D1AC5-FE8E-469D-9515-605041588626}" sibTransId="{B660775A-523B-49E6-A029-CDE389EF2FA6}"/>
    <dgm:cxn modelId="{BEB402DA-4C87-4366-B30D-7BD9BB31F8B7}" type="presOf" srcId="{B75999A4-9E2D-4516-82E9-F1F4327D1183}" destId="{6BE69613-36D3-44A3-AADF-52CA7B47F6AB}" srcOrd="0" destOrd="0" presId="urn:microsoft.com/office/officeart/2005/8/layout/hList1"/>
    <dgm:cxn modelId="{AD27EA35-8E74-4383-A713-AEF1BE31E3C3}" srcId="{83C3B99D-64C0-4495-9978-A1368B796C6A}" destId="{01C5727B-15F9-4617-BCF9-E49FD8218CFD}" srcOrd="2" destOrd="0" parTransId="{447BA4C9-20A5-4C27-A130-76DD7A9DE28B}" sibTransId="{43C180DC-73F9-4D2D-A088-EECEF79E3A77}"/>
    <dgm:cxn modelId="{4EA9675E-8616-43BE-A799-50C42EDC730D}" srcId="{A5105613-19D0-47BD-BAF1-866E104BCF43}" destId="{08D25B01-DA88-46DB-8C09-E0BA01A8C6D2}" srcOrd="0" destOrd="0" parTransId="{AD405868-54A4-4783-B7C8-45BB473317B3}" sibTransId="{85251EA1-5DED-426B-A689-98CC0CD045A7}"/>
    <dgm:cxn modelId="{BBADB74F-3D55-4B83-9D24-FF0B079010AB}" type="presOf" srcId="{0D0DEFF2-473B-4DEE-8A08-B2BCF5DAF1B4}" destId="{C78A09B3-1EC8-4471-9DA1-AE0529A57ECE}" srcOrd="0" destOrd="1" presId="urn:microsoft.com/office/officeart/2005/8/layout/hList1"/>
    <dgm:cxn modelId="{CC347033-2CD4-473D-B514-B0F82264EA61}" type="presOf" srcId="{32C2EAF3-009E-467B-B47E-0D92746F2434}" destId="{22ABAAC3-BF48-4C0E-B5F8-9BAEB87567D9}" srcOrd="0" destOrd="0" presId="urn:microsoft.com/office/officeart/2005/8/layout/hList1"/>
    <dgm:cxn modelId="{803E9C43-7B20-43CC-876A-AD6E2F429060}" srcId="{A5105613-19D0-47BD-BAF1-866E104BCF43}" destId="{B210E1C6-DD53-442D-808B-9466A9770416}" srcOrd="1" destOrd="0" parTransId="{92C332F1-3070-4A48-BC10-F5860DD1F8D4}" sibTransId="{F893036F-AC87-47A0-8C86-D43E95EA5F6E}"/>
    <dgm:cxn modelId="{301F24B6-8421-495D-945B-B465CE4535A4}" type="presOf" srcId="{C26AB5DE-588B-44D6-A925-3BF6F36F2D1A}" destId="{AC44C71C-C359-4804-BC6F-6499B02E6509}" srcOrd="0" destOrd="0" presId="urn:microsoft.com/office/officeart/2005/8/layout/hList1"/>
    <dgm:cxn modelId="{E8A735F8-8A18-411C-9E85-56F71BDAD778}" srcId="{C26AB5DE-588B-44D6-A925-3BF6F36F2D1A}" destId="{C318793B-5110-4130-A648-F1D526B3BD07}" srcOrd="1" destOrd="0" parTransId="{D4C8BC70-BF31-48BB-8302-23825C76FCC1}" sibTransId="{830C639D-E6CE-48C9-B561-5357F2DD8F58}"/>
    <dgm:cxn modelId="{BE5406FF-347D-4B3C-A1AD-B77C12F668DD}" type="presOf" srcId="{83C3B99D-64C0-4495-9978-A1368B796C6A}" destId="{FF79F8B8-6996-4096-B7CB-21B5033F8DD3}" srcOrd="0" destOrd="0" presId="urn:microsoft.com/office/officeart/2005/8/layout/hList1"/>
    <dgm:cxn modelId="{AE969841-4E17-48FF-AE49-B2CF6F92425B}" srcId="{5A6E1BE4-94BF-431D-9939-6E0AE7422532}" destId="{32C2EAF3-009E-467B-B47E-0D92746F2434}" srcOrd="2" destOrd="0" parTransId="{3FB5ED97-9CA1-4186-954B-20A07A8F9815}" sibTransId="{87FF5A17-AFF4-46ED-8A7A-A32C2CEC965F}"/>
    <dgm:cxn modelId="{4305FE04-759C-48C9-A3B6-B6FD45DF4909}" type="presOf" srcId="{B210E1C6-DD53-442D-808B-9466A9770416}" destId="{F29F3BA4-BDD2-4771-A3CF-DE098E6A4CBA}" srcOrd="0" destOrd="1" presId="urn:microsoft.com/office/officeart/2005/8/layout/hList1"/>
    <dgm:cxn modelId="{1A4DAACE-A68E-46FB-BF00-5A5F474B58F5}" srcId="{32C2EAF3-009E-467B-B47E-0D92746F2434}" destId="{C9DDE6D6-C3B0-49F7-8DF2-336BD3BAB350}" srcOrd="0" destOrd="0" parTransId="{A4C76D2C-8DD8-4512-B50F-E99D8A5A9BA9}" sibTransId="{1A0FDDA5-358C-450C-B659-E56BD15B7A93}"/>
    <dgm:cxn modelId="{294AF47E-F7C2-4927-8E80-7A8150A3AF91}" srcId="{5A6E1BE4-94BF-431D-9939-6E0AE7422532}" destId="{C26AB5DE-588B-44D6-A925-3BF6F36F2D1A}" srcOrd="0" destOrd="0" parTransId="{088EBD2D-3E29-4225-A9EB-398CB8ED3398}" sibTransId="{51069A4F-4CAE-498A-B215-F54FEEDD0929}"/>
    <dgm:cxn modelId="{A70B8395-C901-4E3D-B16F-892FC90C0FB8}" type="presOf" srcId="{5A6E1BE4-94BF-431D-9939-6E0AE7422532}" destId="{3EA9136F-7AD3-4999-996C-04A137312515}" srcOrd="0" destOrd="0" presId="urn:microsoft.com/office/officeart/2005/8/layout/hList1"/>
    <dgm:cxn modelId="{DC9563E4-AA14-4637-BFCE-D6B0813120AA}" type="presOf" srcId="{3A02EE27-7492-438C-A8D1-2E82CC4483C9}" destId="{B9EC0EFA-CEB0-4A81-9A4D-668547E3DBA4}" srcOrd="0" destOrd="1" presId="urn:microsoft.com/office/officeart/2005/8/layout/hList1"/>
    <dgm:cxn modelId="{73689CC2-8A11-45C0-9F6B-5D3CD81303FD}" type="presOf" srcId="{A1F4FD4B-7113-4EC8-BD0E-A96AB5594056}" destId="{6BE69613-36D3-44A3-AADF-52CA7B47F6AB}" srcOrd="0" destOrd="1" presId="urn:microsoft.com/office/officeart/2005/8/layout/hList1"/>
    <dgm:cxn modelId="{F439EBB3-54EA-4882-ACA8-BDBE87A67DC6}" type="presOf" srcId="{F5B537B4-2832-4FB2-A213-942560DCEDE9}" destId="{F29F3BA4-BDD2-4771-A3CF-DE098E6A4CBA}" srcOrd="0" destOrd="2" presId="urn:microsoft.com/office/officeart/2005/8/layout/hList1"/>
    <dgm:cxn modelId="{6248AB3E-B8C2-44A8-B804-6E124652FA5D}" type="presOf" srcId="{89FEB454-B017-4522-B0B9-3158DA261452}" destId="{95917E21-8A46-489B-A663-946971440820}" srcOrd="0" destOrd="0" presId="urn:microsoft.com/office/officeart/2005/8/layout/hList1"/>
    <dgm:cxn modelId="{1314137E-B437-4AF4-B522-745F7EFEF80B}" type="presParOf" srcId="{3EA9136F-7AD3-4999-996C-04A137312515}" destId="{F0A5D664-9DA2-40E3-ACE1-99B4EC4C95C1}" srcOrd="0" destOrd="0" presId="urn:microsoft.com/office/officeart/2005/8/layout/hList1"/>
    <dgm:cxn modelId="{B022EAA7-E32D-4F1C-BC0E-33FE42B658BC}" type="presParOf" srcId="{F0A5D664-9DA2-40E3-ACE1-99B4EC4C95C1}" destId="{AC44C71C-C359-4804-BC6F-6499B02E6509}" srcOrd="0" destOrd="0" presId="urn:microsoft.com/office/officeart/2005/8/layout/hList1"/>
    <dgm:cxn modelId="{0BB22C82-1D4F-48E4-9AE1-B38813B9CD3D}" type="presParOf" srcId="{F0A5D664-9DA2-40E3-ACE1-99B4EC4C95C1}" destId="{08EA2D1D-3E2D-474D-8C43-21960EBC2CC1}" srcOrd="1" destOrd="0" presId="urn:microsoft.com/office/officeart/2005/8/layout/hList1"/>
    <dgm:cxn modelId="{A24B3E40-350A-4206-ACD9-9FEB9B18764C}" type="presParOf" srcId="{3EA9136F-7AD3-4999-996C-04A137312515}" destId="{B2D2E578-E53A-4582-A733-7CA71B2D6C4F}" srcOrd="1" destOrd="0" presId="urn:microsoft.com/office/officeart/2005/8/layout/hList1"/>
    <dgm:cxn modelId="{CB60D8AF-2371-4B76-8018-973716A6D17D}" type="presParOf" srcId="{3EA9136F-7AD3-4999-996C-04A137312515}" destId="{7F7763FB-4859-4637-B7E1-D0B1992E4B2D}" srcOrd="2" destOrd="0" presId="urn:microsoft.com/office/officeart/2005/8/layout/hList1"/>
    <dgm:cxn modelId="{B31B9E79-93B0-4524-A22D-0C41BDE8E333}" type="presParOf" srcId="{7F7763FB-4859-4637-B7E1-D0B1992E4B2D}" destId="{95917E21-8A46-489B-A663-946971440820}" srcOrd="0" destOrd="0" presId="urn:microsoft.com/office/officeart/2005/8/layout/hList1"/>
    <dgm:cxn modelId="{875EA6B5-2CCA-493F-9D20-6F0C2E1B0C7E}" type="presParOf" srcId="{7F7763FB-4859-4637-B7E1-D0B1992E4B2D}" destId="{B9EC0EFA-CEB0-4A81-9A4D-668547E3DBA4}" srcOrd="1" destOrd="0" presId="urn:microsoft.com/office/officeart/2005/8/layout/hList1"/>
    <dgm:cxn modelId="{610739E7-E9EF-40B6-852E-36E8C6DF3E1D}" type="presParOf" srcId="{3EA9136F-7AD3-4999-996C-04A137312515}" destId="{A18B3E2E-98F7-4FA5-831C-FB74EA52B1C6}" srcOrd="3" destOrd="0" presId="urn:microsoft.com/office/officeart/2005/8/layout/hList1"/>
    <dgm:cxn modelId="{CEB8D3F6-836E-4485-AC0C-91E342174D0F}" type="presParOf" srcId="{3EA9136F-7AD3-4999-996C-04A137312515}" destId="{4B78999F-0CD9-4DBE-9741-D0D56EFA6DD2}" srcOrd="4" destOrd="0" presId="urn:microsoft.com/office/officeart/2005/8/layout/hList1"/>
    <dgm:cxn modelId="{318BED31-EC83-4C1E-BE9B-F35E735595CE}" type="presParOf" srcId="{4B78999F-0CD9-4DBE-9741-D0D56EFA6DD2}" destId="{22ABAAC3-BF48-4C0E-B5F8-9BAEB87567D9}" srcOrd="0" destOrd="0" presId="urn:microsoft.com/office/officeart/2005/8/layout/hList1"/>
    <dgm:cxn modelId="{EB43BE5E-0032-4F2B-A15D-DD1F4AFDAAC9}" type="presParOf" srcId="{4B78999F-0CD9-4DBE-9741-D0D56EFA6DD2}" destId="{40164D7C-A447-4B5D-B2C7-D1C5C5F18569}" srcOrd="1" destOrd="0" presId="urn:microsoft.com/office/officeart/2005/8/layout/hList1"/>
    <dgm:cxn modelId="{BE3E3126-8C0C-48D0-B5E9-B262ADC61EDE}" type="presParOf" srcId="{3EA9136F-7AD3-4999-996C-04A137312515}" destId="{F245876A-3E98-4889-BDD8-59102E335A4A}" srcOrd="5" destOrd="0" presId="urn:microsoft.com/office/officeart/2005/8/layout/hList1"/>
    <dgm:cxn modelId="{C3E37BE1-4FF2-4F87-9B83-37807009F54E}" type="presParOf" srcId="{3EA9136F-7AD3-4999-996C-04A137312515}" destId="{BE8C0A55-AC95-498F-B9E0-E173CFA8A27D}" srcOrd="6" destOrd="0" presId="urn:microsoft.com/office/officeart/2005/8/layout/hList1"/>
    <dgm:cxn modelId="{EA00AA02-C8C9-4DD3-AEE0-5FC7A3BCFDB9}" type="presParOf" srcId="{BE8C0A55-AC95-498F-B9E0-E173CFA8A27D}" destId="{4F48CF64-8CE0-46C6-A22D-5F956F24DA19}" srcOrd="0" destOrd="0" presId="urn:microsoft.com/office/officeart/2005/8/layout/hList1"/>
    <dgm:cxn modelId="{6C7CDF4F-F476-4610-9562-41E632F43E7B}" type="presParOf" srcId="{BE8C0A55-AC95-498F-B9E0-E173CFA8A27D}" destId="{C78A09B3-1EC8-4471-9DA1-AE0529A57ECE}" srcOrd="1" destOrd="0" presId="urn:microsoft.com/office/officeart/2005/8/layout/hList1"/>
    <dgm:cxn modelId="{9241B0A7-CEC7-48A9-915E-F318579DCD24}" type="presParOf" srcId="{3EA9136F-7AD3-4999-996C-04A137312515}" destId="{91F19BB6-0995-450A-873A-305DEB458505}" srcOrd="7" destOrd="0" presId="urn:microsoft.com/office/officeart/2005/8/layout/hList1"/>
    <dgm:cxn modelId="{86D8AF20-33AF-454E-8C22-373C70A9AA25}" type="presParOf" srcId="{3EA9136F-7AD3-4999-996C-04A137312515}" destId="{258137EA-3F29-4922-80DD-40E943D8B278}" srcOrd="8" destOrd="0" presId="urn:microsoft.com/office/officeart/2005/8/layout/hList1"/>
    <dgm:cxn modelId="{1E75694B-BCB5-40BA-9374-CAEF4789D7BB}" type="presParOf" srcId="{258137EA-3F29-4922-80DD-40E943D8B278}" destId="{F8B77F0C-53CD-4E6B-A9F0-876C70578DC0}" srcOrd="0" destOrd="0" presId="urn:microsoft.com/office/officeart/2005/8/layout/hList1"/>
    <dgm:cxn modelId="{88B2E324-271B-41EC-A16F-0160576B33CA}" type="presParOf" srcId="{258137EA-3F29-4922-80DD-40E943D8B278}" destId="{F29F3BA4-BDD2-4771-A3CF-DE098E6A4CBA}" srcOrd="1" destOrd="0" presId="urn:microsoft.com/office/officeart/2005/8/layout/hList1"/>
    <dgm:cxn modelId="{5ACAE5CC-9D1B-4632-BB35-3775F06D97F3}" type="presParOf" srcId="{3EA9136F-7AD3-4999-996C-04A137312515}" destId="{F6A06828-AC96-4126-9B7E-5D19E8230AAD}" srcOrd="9" destOrd="0" presId="urn:microsoft.com/office/officeart/2005/8/layout/hList1"/>
    <dgm:cxn modelId="{A63B1D87-5A51-4A34-A555-14FD70200179}" type="presParOf" srcId="{3EA9136F-7AD3-4999-996C-04A137312515}" destId="{D9B2D07C-146C-49B4-BE66-681E16F6AC12}" srcOrd="10" destOrd="0" presId="urn:microsoft.com/office/officeart/2005/8/layout/hList1"/>
    <dgm:cxn modelId="{1F1800D1-E9DD-4812-92C0-1E826894B9A3}" type="presParOf" srcId="{D9B2D07C-146C-49B4-BE66-681E16F6AC12}" destId="{FF79F8B8-6996-4096-B7CB-21B5033F8DD3}" srcOrd="0" destOrd="0" presId="urn:microsoft.com/office/officeart/2005/8/layout/hList1"/>
    <dgm:cxn modelId="{1F1CF86B-7A4A-47D8-A21C-CABC0E06DB4F}" type="presParOf" srcId="{D9B2D07C-146C-49B4-BE66-681E16F6AC12}" destId="{6BE69613-36D3-44A3-AADF-52CA7B47F6A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4CBD50-D6D8-4B0B-96E0-8A830CA6E843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2ECBE7-DD9E-41C6-BCEF-4361F98DF93F}">
      <dgm:prSet phldrT="[Texto]"/>
      <dgm:spPr/>
      <dgm:t>
        <a:bodyPr/>
        <a:lstStyle/>
        <a:p>
          <a:r>
            <a:rPr lang="en-US" dirty="0" smtClean="0"/>
            <a:t>Classification</a:t>
          </a:r>
          <a:endParaRPr lang="en-US" dirty="0"/>
        </a:p>
      </dgm:t>
    </dgm:pt>
    <dgm:pt modelId="{B88AE9DB-DF4D-4B99-AA64-AD15995979DE}" type="parTrans" cxnId="{2AF872FD-106D-4034-B41E-BFD2825A741C}">
      <dgm:prSet/>
      <dgm:spPr/>
      <dgm:t>
        <a:bodyPr/>
        <a:lstStyle/>
        <a:p>
          <a:endParaRPr lang="en-US"/>
        </a:p>
      </dgm:t>
    </dgm:pt>
    <dgm:pt modelId="{7F4B1EDA-1E49-474B-9CD4-9E4B73F49F98}" type="sibTrans" cxnId="{2AF872FD-106D-4034-B41E-BFD2825A741C}">
      <dgm:prSet/>
      <dgm:spPr/>
      <dgm:t>
        <a:bodyPr/>
        <a:lstStyle/>
        <a:p>
          <a:endParaRPr lang="en-US"/>
        </a:p>
      </dgm:t>
    </dgm:pt>
    <dgm:pt modelId="{B69C1D42-F046-45A7-B03D-1DAAC23DACD4}">
      <dgm:prSet phldrT="[Texto]"/>
      <dgm:spPr/>
      <dgm:t>
        <a:bodyPr/>
        <a:lstStyle/>
        <a:p>
          <a:r>
            <a:rPr lang="en-US" dirty="0" smtClean="0"/>
            <a:t>Regression</a:t>
          </a:r>
          <a:endParaRPr lang="en-US" dirty="0"/>
        </a:p>
      </dgm:t>
    </dgm:pt>
    <dgm:pt modelId="{96C18274-81FC-4C14-B66E-866B6B225A7E}" type="parTrans" cxnId="{C2D6E042-778D-4C2D-87DA-8412F813B5D6}">
      <dgm:prSet/>
      <dgm:spPr/>
      <dgm:t>
        <a:bodyPr/>
        <a:lstStyle/>
        <a:p>
          <a:endParaRPr lang="en-US"/>
        </a:p>
      </dgm:t>
    </dgm:pt>
    <dgm:pt modelId="{437F280B-85E5-4064-AB16-8C8DF93A4764}" type="sibTrans" cxnId="{C2D6E042-778D-4C2D-87DA-8412F813B5D6}">
      <dgm:prSet/>
      <dgm:spPr/>
      <dgm:t>
        <a:bodyPr/>
        <a:lstStyle/>
        <a:p>
          <a:endParaRPr lang="en-US"/>
        </a:p>
      </dgm:t>
    </dgm:pt>
    <dgm:pt modelId="{F4481DFD-122A-4BC8-BF47-2A9203E0E6C2}">
      <dgm:prSet phldrT="[Texto]"/>
      <dgm:spPr/>
      <dgm:t>
        <a:bodyPr/>
        <a:lstStyle/>
        <a:p>
          <a:r>
            <a:rPr lang="en-US" dirty="0" smtClean="0"/>
            <a:t>Ordinal Classification</a:t>
          </a:r>
          <a:endParaRPr lang="en-US" dirty="0"/>
        </a:p>
      </dgm:t>
    </dgm:pt>
    <dgm:pt modelId="{447B4006-5DC6-499F-9C4F-7E3161C76B03}" type="parTrans" cxnId="{E91958B8-03F0-4F40-8303-55476CAD1155}">
      <dgm:prSet/>
      <dgm:spPr/>
      <dgm:t>
        <a:bodyPr/>
        <a:lstStyle/>
        <a:p>
          <a:endParaRPr lang="en-US"/>
        </a:p>
      </dgm:t>
    </dgm:pt>
    <dgm:pt modelId="{7B66CFC8-17F6-424B-B0EF-852A823509AB}" type="sibTrans" cxnId="{E91958B8-03F0-4F40-8303-55476CAD1155}">
      <dgm:prSet/>
      <dgm:spPr/>
      <dgm:t>
        <a:bodyPr/>
        <a:lstStyle/>
        <a:p>
          <a:endParaRPr lang="en-US"/>
        </a:p>
      </dgm:t>
    </dgm:pt>
    <dgm:pt modelId="{B685341D-8177-4577-8612-24A3C71B79A2}" type="pres">
      <dgm:prSet presAssocID="{904CBD50-D6D8-4B0B-96E0-8A830CA6E843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E6829501-6928-4EAB-A25B-9C2446E8FE74}" type="pres">
      <dgm:prSet presAssocID="{904CBD50-D6D8-4B0B-96E0-8A830CA6E843}" presName="Name1" presStyleCnt="0"/>
      <dgm:spPr/>
    </dgm:pt>
    <dgm:pt modelId="{6684A221-4AFF-4D43-9DA8-9F971ACEB745}" type="pres">
      <dgm:prSet presAssocID="{904CBD50-D6D8-4B0B-96E0-8A830CA6E843}" presName="cycle" presStyleCnt="0"/>
      <dgm:spPr/>
    </dgm:pt>
    <dgm:pt modelId="{4D3B085C-B130-4190-940A-B3712C3FD0BA}" type="pres">
      <dgm:prSet presAssocID="{904CBD50-D6D8-4B0B-96E0-8A830CA6E843}" presName="srcNode" presStyleLbl="node1" presStyleIdx="0" presStyleCnt="3"/>
      <dgm:spPr/>
    </dgm:pt>
    <dgm:pt modelId="{3C801F1D-B09B-4917-9C6D-83DD422496B6}" type="pres">
      <dgm:prSet presAssocID="{904CBD50-D6D8-4B0B-96E0-8A830CA6E843}" presName="conn" presStyleLbl="parChTrans1D2" presStyleIdx="0" presStyleCnt="1"/>
      <dgm:spPr/>
      <dgm:t>
        <a:bodyPr/>
        <a:lstStyle/>
        <a:p>
          <a:endParaRPr lang="en-US"/>
        </a:p>
      </dgm:t>
    </dgm:pt>
    <dgm:pt modelId="{BA342E6D-5816-467A-B5E3-5A74A2C501D2}" type="pres">
      <dgm:prSet presAssocID="{904CBD50-D6D8-4B0B-96E0-8A830CA6E843}" presName="extraNode" presStyleLbl="node1" presStyleIdx="0" presStyleCnt="3"/>
      <dgm:spPr/>
    </dgm:pt>
    <dgm:pt modelId="{B564D915-7E1F-46F1-93D4-0372D4107FB5}" type="pres">
      <dgm:prSet presAssocID="{904CBD50-D6D8-4B0B-96E0-8A830CA6E843}" presName="dstNode" presStyleLbl="node1" presStyleIdx="0" presStyleCnt="3"/>
      <dgm:spPr/>
    </dgm:pt>
    <dgm:pt modelId="{D43263E3-E3C7-4B12-B618-CB3870983E59}" type="pres">
      <dgm:prSet presAssocID="{332ECBE7-DD9E-41C6-BCEF-4361F98DF93F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B94E77-A814-4560-9E49-8B9E5E27AF3C}" type="pres">
      <dgm:prSet presAssocID="{332ECBE7-DD9E-41C6-BCEF-4361F98DF93F}" presName="accent_1" presStyleCnt="0"/>
      <dgm:spPr/>
    </dgm:pt>
    <dgm:pt modelId="{6600A81A-21B9-4240-B9BE-1072F2FBE61A}" type="pres">
      <dgm:prSet presAssocID="{332ECBE7-DD9E-41C6-BCEF-4361F98DF93F}" presName="accentRepeatNode" presStyleLbl="solidFgAcc1" presStyleIdx="0" presStyleCnt="3"/>
      <dgm:spPr/>
    </dgm:pt>
    <dgm:pt modelId="{0796F406-8DA7-473E-BF39-29665EBF3902}" type="pres">
      <dgm:prSet presAssocID="{B69C1D42-F046-45A7-B03D-1DAAC23DACD4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D6B792-2D6A-444F-B7BD-4A81A23D5A06}" type="pres">
      <dgm:prSet presAssocID="{B69C1D42-F046-45A7-B03D-1DAAC23DACD4}" presName="accent_2" presStyleCnt="0"/>
      <dgm:spPr/>
    </dgm:pt>
    <dgm:pt modelId="{69C7BE44-82A8-49CB-8EAA-E4942A0B533B}" type="pres">
      <dgm:prSet presAssocID="{B69C1D42-F046-45A7-B03D-1DAAC23DACD4}" presName="accentRepeatNode" presStyleLbl="solidFgAcc1" presStyleIdx="1" presStyleCnt="3"/>
      <dgm:spPr/>
    </dgm:pt>
    <dgm:pt modelId="{16007F84-D6D7-47CF-A672-FDB056D01E11}" type="pres">
      <dgm:prSet presAssocID="{F4481DFD-122A-4BC8-BF47-2A9203E0E6C2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36B5D5-62C1-4B84-9138-F311ECAFA78F}" type="pres">
      <dgm:prSet presAssocID="{F4481DFD-122A-4BC8-BF47-2A9203E0E6C2}" presName="accent_3" presStyleCnt="0"/>
      <dgm:spPr/>
    </dgm:pt>
    <dgm:pt modelId="{9B7F7DA8-8C94-44A7-9013-AAC57E054487}" type="pres">
      <dgm:prSet presAssocID="{F4481DFD-122A-4BC8-BF47-2A9203E0E6C2}" presName="accentRepeatNode" presStyleLbl="solidFgAcc1" presStyleIdx="2" presStyleCnt="3"/>
      <dgm:spPr/>
    </dgm:pt>
  </dgm:ptLst>
  <dgm:cxnLst>
    <dgm:cxn modelId="{767E0F81-2813-4E83-9069-A6939C9AEA95}" type="presOf" srcId="{F4481DFD-122A-4BC8-BF47-2A9203E0E6C2}" destId="{16007F84-D6D7-47CF-A672-FDB056D01E11}" srcOrd="0" destOrd="0" presId="urn:microsoft.com/office/officeart/2008/layout/VerticalCurvedList"/>
    <dgm:cxn modelId="{E91958B8-03F0-4F40-8303-55476CAD1155}" srcId="{904CBD50-D6D8-4B0B-96E0-8A830CA6E843}" destId="{F4481DFD-122A-4BC8-BF47-2A9203E0E6C2}" srcOrd="2" destOrd="0" parTransId="{447B4006-5DC6-499F-9C4F-7E3161C76B03}" sibTransId="{7B66CFC8-17F6-424B-B0EF-852A823509AB}"/>
    <dgm:cxn modelId="{77306419-E4E4-42D7-8824-3FF09E67FF4B}" type="presOf" srcId="{7F4B1EDA-1E49-474B-9CD4-9E4B73F49F98}" destId="{3C801F1D-B09B-4917-9C6D-83DD422496B6}" srcOrd="0" destOrd="0" presId="urn:microsoft.com/office/officeart/2008/layout/VerticalCurvedList"/>
    <dgm:cxn modelId="{92AFBADA-578E-45EB-8105-4B3E4357FC8D}" type="presOf" srcId="{332ECBE7-DD9E-41C6-BCEF-4361F98DF93F}" destId="{D43263E3-E3C7-4B12-B618-CB3870983E59}" srcOrd="0" destOrd="0" presId="urn:microsoft.com/office/officeart/2008/layout/VerticalCurvedList"/>
    <dgm:cxn modelId="{B029AD74-B65A-4EFB-BEF0-39794429BCF5}" type="presOf" srcId="{B69C1D42-F046-45A7-B03D-1DAAC23DACD4}" destId="{0796F406-8DA7-473E-BF39-29665EBF3902}" srcOrd="0" destOrd="0" presId="urn:microsoft.com/office/officeart/2008/layout/VerticalCurvedList"/>
    <dgm:cxn modelId="{2AF872FD-106D-4034-B41E-BFD2825A741C}" srcId="{904CBD50-D6D8-4B0B-96E0-8A830CA6E843}" destId="{332ECBE7-DD9E-41C6-BCEF-4361F98DF93F}" srcOrd="0" destOrd="0" parTransId="{B88AE9DB-DF4D-4B99-AA64-AD15995979DE}" sibTransId="{7F4B1EDA-1E49-474B-9CD4-9E4B73F49F98}"/>
    <dgm:cxn modelId="{8D0786F4-36D4-48C2-AC73-3EE8E554C014}" type="presOf" srcId="{904CBD50-D6D8-4B0B-96E0-8A830CA6E843}" destId="{B685341D-8177-4577-8612-24A3C71B79A2}" srcOrd="0" destOrd="0" presId="urn:microsoft.com/office/officeart/2008/layout/VerticalCurvedList"/>
    <dgm:cxn modelId="{C2D6E042-778D-4C2D-87DA-8412F813B5D6}" srcId="{904CBD50-D6D8-4B0B-96E0-8A830CA6E843}" destId="{B69C1D42-F046-45A7-B03D-1DAAC23DACD4}" srcOrd="1" destOrd="0" parTransId="{96C18274-81FC-4C14-B66E-866B6B225A7E}" sibTransId="{437F280B-85E5-4064-AB16-8C8DF93A4764}"/>
    <dgm:cxn modelId="{C351A98A-23E5-4776-80D5-CDDC58CDA55A}" type="presParOf" srcId="{B685341D-8177-4577-8612-24A3C71B79A2}" destId="{E6829501-6928-4EAB-A25B-9C2446E8FE74}" srcOrd="0" destOrd="0" presId="urn:microsoft.com/office/officeart/2008/layout/VerticalCurvedList"/>
    <dgm:cxn modelId="{EEDD8102-B546-4265-BA35-F668FC39B615}" type="presParOf" srcId="{E6829501-6928-4EAB-A25B-9C2446E8FE74}" destId="{6684A221-4AFF-4D43-9DA8-9F971ACEB745}" srcOrd="0" destOrd="0" presId="urn:microsoft.com/office/officeart/2008/layout/VerticalCurvedList"/>
    <dgm:cxn modelId="{355B1456-05C1-4E32-B298-FA87B8E37C93}" type="presParOf" srcId="{6684A221-4AFF-4D43-9DA8-9F971ACEB745}" destId="{4D3B085C-B130-4190-940A-B3712C3FD0BA}" srcOrd="0" destOrd="0" presId="urn:microsoft.com/office/officeart/2008/layout/VerticalCurvedList"/>
    <dgm:cxn modelId="{3538C782-285B-4D2D-92ED-F78F3C80391D}" type="presParOf" srcId="{6684A221-4AFF-4D43-9DA8-9F971ACEB745}" destId="{3C801F1D-B09B-4917-9C6D-83DD422496B6}" srcOrd="1" destOrd="0" presId="urn:microsoft.com/office/officeart/2008/layout/VerticalCurvedList"/>
    <dgm:cxn modelId="{B834A972-5FA3-4F37-8857-08A0DB37E268}" type="presParOf" srcId="{6684A221-4AFF-4D43-9DA8-9F971ACEB745}" destId="{BA342E6D-5816-467A-B5E3-5A74A2C501D2}" srcOrd="2" destOrd="0" presId="urn:microsoft.com/office/officeart/2008/layout/VerticalCurvedList"/>
    <dgm:cxn modelId="{A3417C4B-6C77-4970-A949-6F859C830C36}" type="presParOf" srcId="{6684A221-4AFF-4D43-9DA8-9F971ACEB745}" destId="{B564D915-7E1F-46F1-93D4-0372D4107FB5}" srcOrd="3" destOrd="0" presId="urn:microsoft.com/office/officeart/2008/layout/VerticalCurvedList"/>
    <dgm:cxn modelId="{F37BA168-5FC4-4E0A-A252-759E9B84771A}" type="presParOf" srcId="{E6829501-6928-4EAB-A25B-9C2446E8FE74}" destId="{D43263E3-E3C7-4B12-B618-CB3870983E59}" srcOrd="1" destOrd="0" presId="urn:microsoft.com/office/officeart/2008/layout/VerticalCurvedList"/>
    <dgm:cxn modelId="{A1C885E6-E140-4DFA-8726-F32BA30D2B59}" type="presParOf" srcId="{E6829501-6928-4EAB-A25B-9C2446E8FE74}" destId="{0DB94E77-A814-4560-9E49-8B9E5E27AF3C}" srcOrd="2" destOrd="0" presId="urn:microsoft.com/office/officeart/2008/layout/VerticalCurvedList"/>
    <dgm:cxn modelId="{7C7E1D16-1AD9-42C2-8CA6-9044F5BCEBEB}" type="presParOf" srcId="{0DB94E77-A814-4560-9E49-8B9E5E27AF3C}" destId="{6600A81A-21B9-4240-B9BE-1072F2FBE61A}" srcOrd="0" destOrd="0" presId="urn:microsoft.com/office/officeart/2008/layout/VerticalCurvedList"/>
    <dgm:cxn modelId="{43DB3AA4-D8DB-455D-87C0-48D5574A59FB}" type="presParOf" srcId="{E6829501-6928-4EAB-A25B-9C2446E8FE74}" destId="{0796F406-8DA7-473E-BF39-29665EBF3902}" srcOrd="3" destOrd="0" presId="urn:microsoft.com/office/officeart/2008/layout/VerticalCurvedList"/>
    <dgm:cxn modelId="{E8188D79-86A8-41AD-BD47-C6F272B7F273}" type="presParOf" srcId="{E6829501-6928-4EAB-A25B-9C2446E8FE74}" destId="{61D6B792-2D6A-444F-B7BD-4A81A23D5A06}" srcOrd="4" destOrd="0" presId="urn:microsoft.com/office/officeart/2008/layout/VerticalCurvedList"/>
    <dgm:cxn modelId="{399065B9-D506-4FE9-9940-C1C733D235F9}" type="presParOf" srcId="{61D6B792-2D6A-444F-B7BD-4A81A23D5A06}" destId="{69C7BE44-82A8-49CB-8EAA-E4942A0B533B}" srcOrd="0" destOrd="0" presId="urn:microsoft.com/office/officeart/2008/layout/VerticalCurvedList"/>
    <dgm:cxn modelId="{7FE01637-0D1E-4456-B543-BD96DE716964}" type="presParOf" srcId="{E6829501-6928-4EAB-A25B-9C2446E8FE74}" destId="{16007F84-D6D7-47CF-A672-FDB056D01E11}" srcOrd="5" destOrd="0" presId="urn:microsoft.com/office/officeart/2008/layout/VerticalCurvedList"/>
    <dgm:cxn modelId="{EFA6BB30-21E1-4047-B346-AC567DF6D98A}" type="presParOf" srcId="{E6829501-6928-4EAB-A25B-9C2446E8FE74}" destId="{1236B5D5-62C1-4B84-9138-F311ECAFA78F}" srcOrd="6" destOrd="0" presId="urn:microsoft.com/office/officeart/2008/layout/VerticalCurvedList"/>
    <dgm:cxn modelId="{1F056D9F-9CE4-4C91-9099-50D13B89E30C}" type="presParOf" srcId="{1236B5D5-62C1-4B84-9138-F311ECAFA78F}" destId="{9B7F7DA8-8C94-44A7-9013-AAC57E05448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44C71C-C359-4804-BC6F-6499B02E6509}">
      <dsp:nvSpPr>
        <dsp:cNvPr id="0" name=""/>
        <dsp:cNvSpPr/>
      </dsp:nvSpPr>
      <dsp:spPr>
        <a:xfrm>
          <a:off x="3047" y="1341348"/>
          <a:ext cx="1618892" cy="6130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0" u="none" kern="1200" dirty="0" smtClean="0"/>
            <a:t>Shallow</a:t>
          </a:r>
          <a:r>
            <a:rPr lang="en-US" sz="1700" b="1" u="sng" kern="1200" dirty="0" smtClean="0"/>
            <a:t> </a:t>
          </a:r>
          <a:r>
            <a:rPr lang="en-US" sz="1700" b="0" u="none" kern="1200" dirty="0" smtClean="0"/>
            <a:t>features</a:t>
          </a:r>
          <a:endParaRPr lang="en-US" sz="1700" b="0" u="none" kern="1200" dirty="0"/>
        </a:p>
      </dsp:txBody>
      <dsp:txXfrm>
        <a:off x="3047" y="1341348"/>
        <a:ext cx="1618892" cy="613003"/>
      </dsp:txXfrm>
    </dsp:sp>
    <dsp:sp modelId="{08EA2D1D-3E2D-474D-8C43-21960EBC2CC1}">
      <dsp:nvSpPr>
        <dsp:cNvPr id="0" name=""/>
        <dsp:cNvSpPr/>
      </dsp:nvSpPr>
      <dsp:spPr>
        <a:xfrm>
          <a:off x="3047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Word length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Sentence length</a:t>
          </a:r>
          <a:endParaRPr lang="en-US" sz="1700" kern="1200" dirty="0"/>
        </a:p>
      </dsp:txBody>
      <dsp:txXfrm>
        <a:off x="3047" y="1954352"/>
        <a:ext cx="1618892" cy="1255580"/>
      </dsp:txXfrm>
    </dsp:sp>
    <dsp:sp modelId="{95917E21-8A46-489B-A663-946971440820}">
      <dsp:nvSpPr>
        <dsp:cNvPr id="0" name=""/>
        <dsp:cNvSpPr/>
      </dsp:nvSpPr>
      <dsp:spPr>
        <a:xfrm>
          <a:off x="1848584" y="1341348"/>
          <a:ext cx="1618892" cy="6130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Morphological</a:t>
          </a:r>
          <a:endParaRPr lang="en-US" sz="1700" kern="1200" dirty="0"/>
        </a:p>
      </dsp:txBody>
      <dsp:txXfrm>
        <a:off x="1848584" y="1341348"/>
        <a:ext cx="1618892" cy="613003"/>
      </dsp:txXfrm>
    </dsp:sp>
    <dsp:sp modelId="{B9EC0EFA-CEB0-4A81-9A4D-668547E3DBA4}">
      <dsp:nvSpPr>
        <dsp:cNvPr id="0" name=""/>
        <dsp:cNvSpPr/>
      </dsp:nvSpPr>
      <dsp:spPr>
        <a:xfrm>
          <a:off x="1848584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Tense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Number</a:t>
          </a:r>
          <a:endParaRPr lang="en-US" sz="1700" kern="1200" dirty="0"/>
        </a:p>
      </dsp:txBody>
      <dsp:txXfrm>
        <a:off x="1848584" y="1954352"/>
        <a:ext cx="1618892" cy="1255580"/>
      </dsp:txXfrm>
    </dsp:sp>
    <dsp:sp modelId="{22ABAAC3-BF48-4C0E-B5F8-9BAEB87567D9}">
      <dsp:nvSpPr>
        <dsp:cNvPr id="0" name=""/>
        <dsp:cNvSpPr/>
      </dsp:nvSpPr>
      <dsp:spPr>
        <a:xfrm>
          <a:off x="3694121" y="1341348"/>
          <a:ext cx="1618892" cy="6130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Structural</a:t>
          </a:r>
          <a:endParaRPr lang="en-US" sz="1700" kern="1200" dirty="0"/>
        </a:p>
      </dsp:txBody>
      <dsp:txXfrm>
        <a:off x="3694121" y="1341348"/>
        <a:ext cx="1618892" cy="613003"/>
      </dsp:txXfrm>
    </dsp:sp>
    <dsp:sp modelId="{40164D7C-A447-4B5D-B2C7-D1C5C5F18569}">
      <dsp:nvSpPr>
        <dsp:cNvPr id="0" name=""/>
        <dsp:cNvSpPr/>
      </dsp:nvSpPr>
      <dsp:spPr>
        <a:xfrm>
          <a:off x="3694121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Syntactic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Pragmatic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C00000"/>
              </a:solidFill>
            </a:rPr>
            <a:t>Dependency ngrams *</a:t>
          </a:r>
          <a:endParaRPr lang="en-US" sz="1700" kern="1200" dirty="0">
            <a:solidFill>
              <a:srgbClr val="C00000"/>
            </a:solidFill>
          </a:endParaRPr>
        </a:p>
      </dsp:txBody>
      <dsp:txXfrm>
        <a:off x="3694121" y="1954352"/>
        <a:ext cx="1618892" cy="1255580"/>
      </dsp:txXfrm>
    </dsp:sp>
    <dsp:sp modelId="{4F48CF64-8CE0-46C6-A22D-5F956F24DA19}">
      <dsp:nvSpPr>
        <dsp:cNvPr id="0" name=""/>
        <dsp:cNvSpPr/>
      </dsp:nvSpPr>
      <dsp:spPr>
        <a:xfrm>
          <a:off x="5539658" y="1341348"/>
          <a:ext cx="1618892" cy="6130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Semantic</a:t>
          </a:r>
          <a:endParaRPr lang="en-US" sz="1700" kern="1200" dirty="0"/>
        </a:p>
      </dsp:txBody>
      <dsp:txXfrm>
        <a:off x="5539658" y="1341348"/>
        <a:ext cx="1618892" cy="613003"/>
      </dsp:txXfrm>
    </dsp:sp>
    <dsp:sp modelId="{C78A09B3-1EC8-4471-9DA1-AE0529A57ECE}">
      <dsp:nvSpPr>
        <dsp:cNvPr id="0" name=""/>
        <dsp:cNvSpPr/>
      </dsp:nvSpPr>
      <dsp:spPr>
        <a:xfrm>
          <a:off x="5539658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Concept density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C00000"/>
              </a:solidFill>
            </a:rPr>
            <a:t>Followability*</a:t>
          </a:r>
          <a:endParaRPr lang="en-US" sz="1700" kern="1200" dirty="0">
            <a:solidFill>
              <a:srgbClr val="C00000"/>
            </a:solidFill>
          </a:endParaRP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C00000"/>
              </a:solidFill>
            </a:rPr>
            <a:t>Ambiguity*</a:t>
          </a:r>
          <a:endParaRPr lang="en-US" sz="1700" kern="1200" dirty="0">
            <a:solidFill>
              <a:srgbClr val="C00000"/>
            </a:solidFill>
          </a:endParaRPr>
        </a:p>
      </dsp:txBody>
      <dsp:txXfrm>
        <a:off x="5539658" y="1954352"/>
        <a:ext cx="1618892" cy="1255580"/>
      </dsp:txXfrm>
    </dsp:sp>
    <dsp:sp modelId="{F8B77F0C-53CD-4E6B-A9F0-876C70578DC0}">
      <dsp:nvSpPr>
        <dsp:cNvPr id="0" name=""/>
        <dsp:cNvSpPr/>
      </dsp:nvSpPr>
      <dsp:spPr>
        <a:xfrm>
          <a:off x="7385196" y="1341348"/>
          <a:ext cx="1618892" cy="613003"/>
        </a:xfrm>
        <a:prstGeom prst="rect">
          <a:avLst/>
        </a:prstGeom>
        <a:solidFill>
          <a:srgbClr val="C00000"/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Social*</a:t>
          </a:r>
          <a:endParaRPr lang="en-US" sz="1700" kern="1200" dirty="0"/>
        </a:p>
      </dsp:txBody>
      <dsp:txXfrm>
        <a:off x="7385196" y="1341348"/>
        <a:ext cx="1618892" cy="613003"/>
      </dsp:txXfrm>
    </dsp:sp>
    <dsp:sp modelId="{F29F3BA4-BDD2-4771-A3CF-DE098E6A4CBA}">
      <dsp:nvSpPr>
        <dsp:cNvPr id="0" name=""/>
        <dsp:cNvSpPr/>
      </dsp:nvSpPr>
      <dsp:spPr>
        <a:xfrm>
          <a:off x="7385196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Hashtags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Links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Mentions</a:t>
          </a:r>
          <a:endParaRPr lang="en-US" sz="1700" kern="1200" dirty="0"/>
        </a:p>
      </dsp:txBody>
      <dsp:txXfrm>
        <a:off x="7385196" y="1954352"/>
        <a:ext cx="1618892" cy="1255580"/>
      </dsp:txXfrm>
    </dsp:sp>
    <dsp:sp modelId="{FF79F8B8-6996-4096-B7CB-21B5033F8DD3}">
      <dsp:nvSpPr>
        <dsp:cNvPr id="0" name=""/>
        <dsp:cNvSpPr/>
      </dsp:nvSpPr>
      <dsp:spPr>
        <a:xfrm>
          <a:off x="9230733" y="1341348"/>
          <a:ext cx="1618892" cy="6130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Metadata</a:t>
          </a:r>
          <a:endParaRPr lang="en-US" sz="1700" kern="1200" dirty="0"/>
        </a:p>
      </dsp:txBody>
      <dsp:txXfrm>
        <a:off x="9230733" y="1341348"/>
        <a:ext cx="1618892" cy="613003"/>
      </dsp:txXfrm>
    </dsp:sp>
    <dsp:sp modelId="{6BE69613-36D3-44A3-AADF-52CA7B47F6AB}">
      <dsp:nvSpPr>
        <dsp:cNvPr id="0" name=""/>
        <dsp:cNvSpPr/>
      </dsp:nvSpPr>
      <dsp:spPr>
        <a:xfrm>
          <a:off x="9230733" y="1954352"/>
          <a:ext cx="1618892" cy="12555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Author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Description</a:t>
          </a:r>
          <a:endParaRPr lang="en-US" sz="1700" kern="1200" dirty="0"/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Genre</a:t>
          </a:r>
          <a:endParaRPr lang="en-US" sz="1700" kern="1200" dirty="0"/>
        </a:p>
      </dsp:txBody>
      <dsp:txXfrm>
        <a:off x="9230733" y="1954352"/>
        <a:ext cx="1618892" cy="12555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801F1D-B09B-4917-9C6D-83DD422496B6}">
      <dsp:nvSpPr>
        <dsp:cNvPr id="0" name=""/>
        <dsp:cNvSpPr/>
      </dsp:nvSpPr>
      <dsp:spPr>
        <a:xfrm>
          <a:off x="-4547637" y="-697308"/>
          <a:ext cx="5417342" cy="5417342"/>
        </a:xfrm>
        <a:prstGeom prst="blockArc">
          <a:avLst>
            <a:gd name="adj1" fmla="val 18900000"/>
            <a:gd name="adj2" fmla="val 2700000"/>
            <a:gd name="adj3" fmla="val 399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3263E3-E3C7-4B12-B618-CB3870983E59}">
      <dsp:nvSpPr>
        <dsp:cNvPr id="0" name=""/>
        <dsp:cNvSpPr/>
      </dsp:nvSpPr>
      <dsp:spPr>
        <a:xfrm>
          <a:off x="559333" y="402272"/>
          <a:ext cx="9444532" cy="8045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8608" tIns="106680" rIns="106680" bIns="106680" numCol="1" spcCol="1270" anchor="ctr" anchorCtr="0">
          <a:noAutofit/>
        </a:bodyPr>
        <a:lstStyle/>
        <a:p>
          <a:pPr lvl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Classification</a:t>
          </a:r>
          <a:endParaRPr lang="en-US" sz="4200" kern="1200" dirty="0"/>
        </a:p>
      </dsp:txBody>
      <dsp:txXfrm>
        <a:off x="559333" y="402272"/>
        <a:ext cx="9444532" cy="804545"/>
      </dsp:txXfrm>
    </dsp:sp>
    <dsp:sp modelId="{6600A81A-21B9-4240-B9BE-1072F2FBE61A}">
      <dsp:nvSpPr>
        <dsp:cNvPr id="0" name=""/>
        <dsp:cNvSpPr/>
      </dsp:nvSpPr>
      <dsp:spPr>
        <a:xfrm>
          <a:off x="56492" y="301704"/>
          <a:ext cx="1005681" cy="100568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96F406-8DA7-473E-BF39-29665EBF3902}">
      <dsp:nvSpPr>
        <dsp:cNvPr id="0" name=""/>
        <dsp:cNvSpPr/>
      </dsp:nvSpPr>
      <dsp:spPr>
        <a:xfrm>
          <a:off x="851785" y="1609089"/>
          <a:ext cx="9152080" cy="8045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8608" tIns="106680" rIns="106680" bIns="106680" numCol="1" spcCol="1270" anchor="ctr" anchorCtr="0">
          <a:noAutofit/>
        </a:bodyPr>
        <a:lstStyle/>
        <a:p>
          <a:pPr lvl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Regression</a:t>
          </a:r>
          <a:endParaRPr lang="en-US" sz="4200" kern="1200" dirty="0"/>
        </a:p>
      </dsp:txBody>
      <dsp:txXfrm>
        <a:off x="851785" y="1609089"/>
        <a:ext cx="9152080" cy="804545"/>
      </dsp:txXfrm>
    </dsp:sp>
    <dsp:sp modelId="{69C7BE44-82A8-49CB-8EAA-E4942A0B533B}">
      <dsp:nvSpPr>
        <dsp:cNvPr id="0" name=""/>
        <dsp:cNvSpPr/>
      </dsp:nvSpPr>
      <dsp:spPr>
        <a:xfrm>
          <a:off x="348944" y="1508521"/>
          <a:ext cx="1005681" cy="100568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007F84-D6D7-47CF-A672-FDB056D01E11}">
      <dsp:nvSpPr>
        <dsp:cNvPr id="0" name=""/>
        <dsp:cNvSpPr/>
      </dsp:nvSpPr>
      <dsp:spPr>
        <a:xfrm>
          <a:off x="559333" y="2815907"/>
          <a:ext cx="9444532" cy="80454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8608" tIns="106680" rIns="106680" bIns="106680" numCol="1" spcCol="1270" anchor="ctr" anchorCtr="0">
          <a:noAutofit/>
        </a:bodyPr>
        <a:lstStyle/>
        <a:p>
          <a:pPr lvl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Ordinal Classification</a:t>
          </a:r>
          <a:endParaRPr lang="en-US" sz="4200" kern="1200" dirty="0"/>
        </a:p>
      </dsp:txBody>
      <dsp:txXfrm>
        <a:off x="559333" y="2815907"/>
        <a:ext cx="9444532" cy="804545"/>
      </dsp:txXfrm>
    </dsp:sp>
    <dsp:sp modelId="{9B7F7DA8-8C94-44A7-9013-AAC57E054487}">
      <dsp:nvSpPr>
        <dsp:cNvPr id="0" name=""/>
        <dsp:cNvSpPr/>
      </dsp:nvSpPr>
      <dsp:spPr>
        <a:xfrm>
          <a:off x="56492" y="2715339"/>
          <a:ext cx="1005681" cy="100568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gif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2.png>
</file>

<file path=ppt/media/image23.gif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A63653-AFFD-49D1-8361-02334B868518}" type="datetimeFigureOut">
              <a:rPr lang="en-US" smtClean="0"/>
              <a:t>4/7/2016</a:t>
            </a:fld>
            <a:endParaRPr lang="en-U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16A13F-D56D-423C-88AA-65DBEC2DE8E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583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Reading:</a:t>
            </a:r>
            <a:r>
              <a:rPr lang="en-US" baseline="0" dirty="0" smtClean="0"/>
              <a:t> important skill</a:t>
            </a:r>
          </a:p>
          <a:p>
            <a:r>
              <a:rPr lang="en-US" baseline="0" dirty="0" smtClean="0"/>
              <a:t>	Curricula </a:t>
            </a:r>
          </a:p>
          <a:p>
            <a:r>
              <a:rPr lang="en-US" baseline="0" dirty="0" smtClean="0"/>
              <a:t>	Real life</a:t>
            </a:r>
          </a:p>
          <a:p>
            <a:endParaRPr lang="en-US" dirty="0" smtClean="0"/>
          </a:p>
          <a:p>
            <a:r>
              <a:rPr lang="en-US" dirty="0" smtClean="0"/>
              <a:t>75% comprehension</a:t>
            </a:r>
          </a:p>
          <a:p>
            <a:r>
              <a:rPr lang="en-US" dirty="0" smtClean="0"/>
              <a:t>	Perfect balance</a:t>
            </a:r>
          </a:p>
          <a:p>
            <a:r>
              <a:rPr lang="en-US" dirty="0" smtClean="0"/>
              <a:t>		Positive</a:t>
            </a:r>
          </a:p>
          <a:p>
            <a:r>
              <a:rPr lang="en-US" dirty="0" smtClean="0"/>
              <a:t>		Learning</a:t>
            </a:r>
          </a:p>
          <a:p>
            <a:r>
              <a:rPr lang="en-US" dirty="0" smtClean="0"/>
              <a:t>Reading</a:t>
            </a:r>
            <a:r>
              <a:rPr lang="en-US" baseline="0" dirty="0" smtClean="0"/>
              <a:t> for understanding</a:t>
            </a:r>
          </a:p>
          <a:p>
            <a:r>
              <a:rPr lang="en-US" baseline="0" dirty="0" smtClean="0"/>
              <a:t>	Cases</a:t>
            </a:r>
          </a:p>
          <a:p>
            <a:r>
              <a:rPr lang="en-US" baseline="0" dirty="0" smtClean="0"/>
              <a:t>Medical</a:t>
            </a:r>
          </a:p>
          <a:p>
            <a:r>
              <a:rPr lang="en-US" baseline="0" dirty="0" smtClean="0"/>
              <a:t> 	Frustation and better results in medical</a:t>
            </a:r>
          </a:p>
          <a:p>
            <a:r>
              <a:rPr lang="en-US" baseline="0" dirty="0" smtClean="0"/>
              <a:t>	Most still complex</a:t>
            </a:r>
          </a:p>
          <a:p>
            <a:endParaRPr lang="en-US" dirty="0" smtClean="0"/>
          </a:p>
          <a:p>
            <a:r>
              <a:rPr lang="en-US" dirty="0" smtClean="0"/>
              <a:t>Share common issue</a:t>
            </a:r>
            <a:endParaRPr lang="en-US" baseline="0" dirty="0" smtClean="0"/>
          </a:p>
          <a:p>
            <a:r>
              <a:rPr lang="en-US" baseline="0" dirty="0" smtClean="0"/>
              <a:t>	Stakeholder needts to determine is text is adequate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073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Readability is aimed at helping</a:t>
            </a:r>
            <a:r>
              <a:rPr lang="en-US" baseline="0" dirty="0" smtClean="0"/>
              <a:t> stakeholders in previous situation.</a:t>
            </a:r>
          </a:p>
          <a:p>
            <a:r>
              <a:rPr lang="en-US" baseline="0" dirty="0" smtClean="0"/>
              <a:t>Refers to the ease of which a text can be read</a:t>
            </a:r>
          </a:p>
          <a:p>
            <a:r>
              <a:rPr lang="en-US" baseline="0" dirty="0" smtClean="0"/>
              <a:t>Example</a:t>
            </a:r>
          </a:p>
          <a:p>
            <a:endParaRPr lang="en-US" baseline="0" dirty="0" smtClean="0"/>
          </a:p>
          <a:p>
            <a:r>
              <a:rPr lang="en-US" baseline="0" dirty="0" smtClean="0"/>
              <a:t>Histo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216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Readability</a:t>
            </a:r>
            <a:r>
              <a:rPr lang="en-US" baseline="0" dirty="0" smtClean="0"/>
              <a:t> area is extense</a:t>
            </a:r>
          </a:p>
          <a:p>
            <a:r>
              <a:rPr lang="en-US" baseline="0" dirty="0" smtClean="0"/>
              <a:t>It started in the 40’s </a:t>
            </a:r>
          </a:p>
          <a:p>
            <a:r>
              <a:rPr lang="en-US" baseline="0" dirty="0" smtClean="0"/>
              <a:t>Multilingual before</a:t>
            </a:r>
          </a:p>
          <a:p>
            <a:r>
              <a:rPr lang="en-US" baseline="0" dirty="0" smtClean="0"/>
              <a:t>Not now</a:t>
            </a:r>
          </a:p>
          <a:p>
            <a:r>
              <a:rPr lang="en-US" baseline="0" dirty="0" smtClean="0"/>
              <a:t>Variety regarding features and materials</a:t>
            </a:r>
          </a:p>
          <a:p>
            <a:r>
              <a:rPr lang="en-US" baseline="0" dirty="0" smtClean="0"/>
              <a:t>Explain each system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725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Readability</a:t>
            </a:r>
            <a:r>
              <a:rPr lang="en-US" baseline="0" dirty="0" smtClean="0"/>
              <a:t> area is extense</a:t>
            </a:r>
          </a:p>
          <a:p>
            <a:r>
              <a:rPr lang="en-US" baseline="0" dirty="0" smtClean="0"/>
              <a:t>It started in the 40’s </a:t>
            </a:r>
          </a:p>
          <a:p>
            <a:r>
              <a:rPr lang="en-US" baseline="0" dirty="0" smtClean="0"/>
              <a:t>Multilingual before</a:t>
            </a:r>
          </a:p>
          <a:p>
            <a:r>
              <a:rPr lang="en-US" baseline="0" dirty="0" smtClean="0"/>
              <a:t>Not now</a:t>
            </a:r>
          </a:p>
          <a:p>
            <a:r>
              <a:rPr lang="en-US" baseline="0" dirty="0" smtClean="0"/>
              <a:t>Variety regarding features and materials</a:t>
            </a:r>
          </a:p>
          <a:p>
            <a:r>
              <a:rPr lang="en-US" baseline="0" dirty="0" smtClean="0"/>
              <a:t>Explain each system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863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230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7113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422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6A13F-D56D-423C-88AA-65DBEC2DE8E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038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AF551-FEFF-4D17-879A-AEE066C088A9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24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DB290-D00C-4744-9962-989A9C607C8C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845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4846-A7E0-4F53-91B6-80A65D0A74F3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230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91223-1883-40CA-AEC8-FC46A234D4AB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4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7236-D736-4622-9BA3-E8F3F0254EF5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6653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E5FAD-6096-4014-8C35-0B0EE87D5A92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901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25200-854F-422F-B107-E03084D238EB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73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E7ADD-3B2A-4E0E-AD77-71067086DD65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793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C6FA-57FC-4B30-BC3A-88889E3F6A41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942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AB2593A-CD47-4F8C-8CE8-03BD1F976A25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876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08862-3922-426C-A086-4BE7A6DD70C3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2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6D9626B-0F3A-44C7-AA2D-3720B7B04B4F}" type="datetime1">
              <a:rPr lang="en-US" smtClean="0"/>
              <a:t>4/7/2016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780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gif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Towards </a:t>
            </a:r>
            <a:r>
              <a:rPr lang="en-US" dirty="0"/>
              <a:t>Automatic Multilingual</a:t>
            </a:r>
            <a:br>
              <a:rPr lang="en-US" dirty="0"/>
            </a:br>
            <a:r>
              <a:rPr lang="en-US" dirty="0"/>
              <a:t>Readability Assessment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745966" y="5011376"/>
            <a:ext cx="2409714" cy="762144"/>
          </a:xfrm>
        </p:spPr>
        <p:txBody>
          <a:bodyPr>
            <a:noAutofit/>
          </a:bodyPr>
          <a:lstStyle/>
          <a:p>
            <a:r>
              <a:rPr lang="en-US" sz="1100" dirty="0" smtClean="0"/>
              <a:t>Ion Madrazo Azpiazu</a:t>
            </a:r>
          </a:p>
          <a:p>
            <a:r>
              <a:rPr lang="en-US" sz="1100" dirty="0" smtClean="0"/>
              <a:t>Advisor: Dr. Sole Pera</a:t>
            </a:r>
            <a:endParaRPr lang="en-US" sz="11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Subtítulo 2"/>
          <p:cNvSpPr txBox="1">
            <a:spLocks/>
          </p:cNvSpPr>
          <p:nvPr/>
        </p:nvSpPr>
        <p:spPr>
          <a:xfrm>
            <a:off x="1204856" y="4408948"/>
            <a:ext cx="5819888" cy="7621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/>
              <a:t>Thesis Proposal – April 2016 – Boise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240355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Method</a:t>
            </a:r>
            <a:endParaRPr lang="en-U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82" y="1622254"/>
            <a:ext cx="11719135" cy="48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62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Processing</a:t>
            </a:r>
            <a:endParaRPr lang="en-U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810" y="2478205"/>
            <a:ext cx="4226496" cy="2369998"/>
          </a:xfr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60" y="2614429"/>
            <a:ext cx="3863345" cy="20975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</p:pic>
      <p:sp>
        <p:nvSpPr>
          <p:cNvPr id="7" name="CuadroTexto 6"/>
          <p:cNvSpPr txBox="1"/>
          <p:nvPr/>
        </p:nvSpPr>
        <p:spPr>
          <a:xfrm>
            <a:off x="8641634" y="4960288"/>
            <a:ext cx="221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LSA</a:t>
            </a:r>
            <a:endParaRPr lang="en-US" sz="3600" dirty="0"/>
          </a:p>
        </p:txBody>
      </p:sp>
      <p:sp>
        <p:nvSpPr>
          <p:cNvPr id="8" name="CuadroTexto 7"/>
          <p:cNvSpPr txBox="1"/>
          <p:nvPr/>
        </p:nvSpPr>
        <p:spPr>
          <a:xfrm>
            <a:off x="1194116" y="4974799"/>
            <a:ext cx="221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WordNet</a:t>
            </a:r>
            <a:endParaRPr lang="en-US" sz="3600" dirty="0"/>
          </a:p>
        </p:txBody>
      </p:sp>
      <p:sp>
        <p:nvSpPr>
          <p:cNvPr id="9" name="CuadroTexto 8"/>
          <p:cNvSpPr txBox="1"/>
          <p:nvPr/>
        </p:nvSpPr>
        <p:spPr>
          <a:xfrm>
            <a:off x="5073046" y="4974798"/>
            <a:ext cx="221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Freeling</a:t>
            </a:r>
            <a:endParaRPr lang="en-US" sz="3600" dirty="0"/>
          </a:p>
        </p:txBody>
      </p:sp>
      <p:sp>
        <p:nvSpPr>
          <p:cNvPr id="10" name="CuadroTexto 9"/>
          <p:cNvSpPr txBox="1"/>
          <p:nvPr/>
        </p:nvSpPr>
        <p:spPr>
          <a:xfrm>
            <a:off x="4815079" y="2773941"/>
            <a:ext cx="27287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Tokenization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Sentence Split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Part of Speech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Dependency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Named entities</a:t>
            </a:r>
            <a:endParaRPr lang="en-US" sz="2400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2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Extraction</a:t>
            </a:r>
            <a:endParaRPr lang="en-US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9704078"/>
              </p:ext>
            </p:extLst>
          </p:nvPr>
        </p:nvGraphicFramePr>
        <p:xfrm>
          <a:off x="801445" y="1434353"/>
          <a:ext cx="10852673" cy="45512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CuadroTexto 4"/>
          <p:cNvSpPr txBox="1"/>
          <p:nvPr/>
        </p:nvSpPr>
        <p:spPr>
          <a:xfrm>
            <a:off x="914400" y="5292762"/>
            <a:ext cx="1785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*Novel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188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Fusion</a:t>
            </a:r>
            <a:endParaRPr lang="en-US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6863682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24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9534864"/>
              </p:ext>
            </p:extLst>
          </p:nvPr>
        </p:nvGraphicFramePr>
        <p:xfrm>
          <a:off x="1154083" y="2292577"/>
          <a:ext cx="100584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5351"/>
                <a:gridCol w="2177143"/>
                <a:gridCol w="62459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Language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rowSpan="3">
                  <a:txBody>
                    <a:bodyPr/>
                    <a:lstStyle/>
                    <a:p>
                      <a:endParaRPr lang="en-US" b="1" dirty="0" smtClean="0"/>
                    </a:p>
                    <a:p>
                      <a:r>
                        <a:rPr lang="en-US" b="1" dirty="0" smtClean="0"/>
                        <a:t>English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Lexile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Contains</a:t>
                      </a:r>
                      <a:r>
                        <a:rPr lang="en-US" baseline="0" dirty="0" smtClean="0"/>
                        <a:t> book titles associated with readability level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Standardized</a:t>
                      </a:r>
                      <a:r>
                        <a:rPr lang="en-US" baseline="0" dirty="0" smtClean="0"/>
                        <a:t> tests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Tests</a:t>
                      </a:r>
                      <a:r>
                        <a:rPr lang="en-US" baseline="0" dirty="0" smtClean="0"/>
                        <a:t> for English level, contain various texts per test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Other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News</a:t>
                      </a:r>
                      <a:r>
                        <a:rPr lang="en-US" baseline="0" dirty="0" smtClean="0"/>
                        <a:t> for kids, exercises for learning English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b="1" dirty="0" smtClean="0"/>
                        <a:t>Spanish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Lexile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Contains book</a:t>
                      </a:r>
                      <a:r>
                        <a:rPr lang="en-US" baseline="0" dirty="0" smtClean="0"/>
                        <a:t> titles associated with readability level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Learning resources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Various exercises for learning</a:t>
                      </a:r>
                      <a:r>
                        <a:rPr lang="en-US" baseline="0" dirty="0" smtClean="0"/>
                        <a:t> Spanish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Basque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Learning resources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Various exercises for learning</a:t>
                      </a:r>
                      <a:r>
                        <a:rPr lang="en-US" baseline="0" dirty="0" smtClean="0"/>
                        <a:t> Basque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Multilingual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Parallel corpus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Same documents</a:t>
                      </a:r>
                      <a:r>
                        <a:rPr lang="en-US" baseline="0" dirty="0" smtClean="0"/>
                        <a:t> translated into English and Spanish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Marcador de contenido 2"/>
          <p:cNvSpPr txBox="1">
            <a:spLocks/>
          </p:cNvSpPr>
          <p:nvPr/>
        </p:nvSpPr>
        <p:spPr>
          <a:xfrm>
            <a:off x="1097280" y="1836181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Dataset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Metrics: Accuracy, Precision, Recall, RMSE…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77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Performance: Learning model, Feature subset</a:t>
            </a: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Features versus Language</a:t>
            </a: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Comparison : Baselines, State of the art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Same text in different language, same readability level?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Can a MRAS be trained for two languages and predict a third one?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Languages with low </a:t>
            </a:r>
            <a:r>
              <a:rPr lang="en-US" dirty="0" smtClean="0"/>
              <a:t>resources can </a:t>
            </a:r>
            <a:r>
              <a:rPr lang="en-US" dirty="0" smtClean="0"/>
              <a:t>get help of other languages' data?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690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182174"/>
              </p:ext>
            </p:extLst>
          </p:nvPr>
        </p:nvGraphicFramePr>
        <p:xfrm>
          <a:off x="2217868" y="2294498"/>
          <a:ext cx="7204038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1755"/>
                <a:gridCol w="5262283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Milestone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April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Gather existing datasets for design and development</a:t>
                      </a:r>
                      <a:endParaRPr lang="en-US" dirty="0"/>
                    </a:p>
                  </a:txBody>
                  <a:tcPr/>
                </a:tc>
              </a:tr>
              <a:tr h="316622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May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Feature Exploration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June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Feature fusion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July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Experiments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July</a:t>
                      </a:r>
                      <a:r>
                        <a:rPr lang="en-US" baseline="0" dirty="0" smtClean="0"/>
                        <a:t>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Thesis draft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August 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Defense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1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083" y="391378"/>
            <a:ext cx="10058400" cy="1450757"/>
          </a:xfrm>
        </p:spPr>
        <p:txBody>
          <a:bodyPr>
            <a:normAutofit/>
          </a:bodyPr>
          <a:lstStyle/>
          <a:p>
            <a:r>
              <a:rPr lang="en-US" sz="6600" dirty="0" smtClean="0"/>
              <a:t>Questions?</a:t>
            </a:r>
            <a:endParaRPr lang="en-US" sz="6600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82" y="1622254"/>
            <a:ext cx="11719135" cy="48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58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834887"/>
            <a:ext cx="10058400" cy="902473"/>
          </a:xfrm>
        </p:spPr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665" y="1885560"/>
            <a:ext cx="2857500" cy="20181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27" y="1909412"/>
            <a:ext cx="2771652" cy="18437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CuadroTexto 5"/>
          <p:cNvSpPr txBox="1"/>
          <p:nvPr/>
        </p:nvSpPr>
        <p:spPr>
          <a:xfrm>
            <a:off x="3202898" y="3925215"/>
            <a:ext cx="7249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Reading for learning versus reading for understanding 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665" y="4316093"/>
            <a:ext cx="2857500" cy="1905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989" y="4352730"/>
            <a:ext cx="3254127" cy="18317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700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Readability?</a:t>
            </a:r>
            <a:endParaRPr lang="en-U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02" y="2404872"/>
            <a:ext cx="2533650" cy="2857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707" y="2388870"/>
            <a:ext cx="2246138" cy="288950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900" y="2455346"/>
            <a:ext cx="1988884" cy="28230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8" name="Conector recto de flecha 7"/>
          <p:cNvCxnSpPr/>
          <p:nvPr/>
        </p:nvCxnSpPr>
        <p:spPr>
          <a:xfrm flipV="1">
            <a:off x="1371600" y="5920740"/>
            <a:ext cx="8997696" cy="91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CuadroTexto 8"/>
          <p:cNvSpPr txBox="1"/>
          <p:nvPr/>
        </p:nvSpPr>
        <p:spPr>
          <a:xfrm>
            <a:off x="4238244" y="5496544"/>
            <a:ext cx="3291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Text complexity/Readability</a:t>
            </a:r>
            <a:endParaRPr lang="en-U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107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 of Readability</a:t>
            </a:r>
            <a:endParaRPr lang="en-US" dirty="0"/>
          </a:p>
        </p:txBody>
      </p:sp>
      <p:sp>
        <p:nvSpPr>
          <p:cNvPr id="8" name="Marcador de contenido 7"/>
          <p:cNvSpPr>
            <a:spLocks noGrp="1"/>
          </p:cNvSpPr>
          <p:nvPr>
            <p:ph idx="1"/>
          </p:nvPr>
        </p:nvSpPr>
        <p:spPr>
          <a:xfrm>
            <a:off x="1234223" y="4383982"/>
            <a:ext cx="2038750" cy="402336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Text simplification for people with reading difficulties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222" y="2774732"/>
            <a:ext cx="2038750" cy="135493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395" y="2255895"/>
            <a:ext cx="1885010" cy="1984658"/>
          </a:xfrm>
          <a:prstGeom prst="rect">
            <a:avLst/>
          </a:prstGeom>
        </p:spPr>
      </p:pic>
      <p:sp>
        <p:nvSpPr>
          <p:cNvPr id="9" name="Marcador de contenido 7"/>
          <p:cNvSpPr txBox="1">
            <a:spLocks/>
          </p:cNvSpPr>
          <p:nvPr/>
        </p:nvSpPr>
        <p:spPr>
          <a:xfrm>
            <a:off x="3634655" y="4383982"/>
            <a:ext cx="203875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US" dirty="0" smtClean="0"/>
              <a:t>Book recommendation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97" y="2903748"/>
            <a:ext cx="2376543" cy="1336805"/>
          </a:xfrm>
          <a:prstGeom prst="rect">
            <a:avLst/>
          </a:prstGeom>
        </p:spPr>
      </p:pic>
      <p:sp>
        <p:nvSpPr>
          <p:cNvPr id="11" name="Marcador de contenido 7"/>
          <p:cNvSpPr txBox="1">
            <a:spLocks/>
          </p:cNvSpPr>
          <p:nvPr/>
        </p:nvSpPr>
        <p:spPr>
          <a:xfrm>
            <a:off x="6126480" y="4383982"/>
            <a:ext cx="203875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US" dirty="0" smtClean="0"/>
              <a:t>Literacy assessment</a:t>
            </a:r>
            <a:endParaRPr lang="en-US" dirty="0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145" y="2748816"/>
            <a:ext cx="2137535" cy="1604933"/>
          </a:xfrm>
          <a:prstGeom prst="rect">
            <a:avLst/>
          </a:prstGeom>
        </p:spPr>
      </p:pic>
      <p:sp>
        <p:nvSpPr>
          <p:cNvPr id="13" name="Marcador de contenido 7"/>
          <p:cNvSpPr txBox="1">
            <a:spLocks/>
          </p:cNvSpPr>
          <p:nvPr/>
        </p:nvSpPr>
        <p:spPr>
          <a:xfrm>
            <a:off x="8936019" y="4504109"/>
            <a:ext cx="203875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r>
              <a:rPr lang="en-US" dirty="0" smtClean="0"/>
              <a:t>Ensuring medical and legal document understanding</a:t>
            </a:r>
            <a:endParaRPr lang="en-U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08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232242"/>
              </p:ext>
            </p:extLst>
          </p:nvPr>
        </p:nvGraphicFramePr>
        <p:xfrm>
          <a:off x="1399032" y="2240282"/>
          <a:ext cx="8870696" cy="36945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7674"/>
                <a:gridCol w="2217674"/>
                <a:gridCol w="2217674"/>
                <a:gridCol w="2217674"/>
              </a:tblGrid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Language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Material type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Flesh, FOG…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Multilingual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Shallow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Long text snippets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Lexile</a:t>
                      </a:r>
                      <a:r>
                        <a:rPr lang="en-US" baseline="0" dirty="0" smtClean="0"/>
                        <a:t> and 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English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Shallow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Books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Troll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English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Shallow, metadata…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Books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Errexail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Basque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Syntax, Morphology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Long text snippets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ChineseRA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Chinese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Lexical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Long text snippets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Read-it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Italian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Syntax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Sentences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LegalRA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English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Metadata,</a:t>
                      </a:r>
                      <a:r>
                        <a:rPr lang="en-US" baseline="0" dirty="0" smtClean="0"/>
                        <a:t> Syntax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Legal documents</a:t>
                      </a:r>
                      <a:endParaRPr lang="en-US" dirty="0"/>
                    </a:p>
                  </a:txBody>
                  <a:tcPr/>
                </a:tc>
              </a:tr>
              <a:tr h="41050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FrancoisRA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French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Syntax, Semantics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Long text</a:t>
                      </a:r>
                      <a:r>
                        <a:rPr lang="en-US" baseline="0" dirty="0" smtClean="0"/>
                        <a:t> snippets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56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Features</a:t>
            </a:r>
            <a:endParaRPr lang="en-U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319" y="2265637"/>
            <a:ext cx="2644140" cy="601980"/>
          </a:xfr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180" y="3494200"/>
            <a:ext cx="3120417" cy="249459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349" y="3001750"/>
            <a:ext cx="5501651" cy="2987046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982575"/>
            <a:ext cx="2676525" cy="203835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28338" y="2381961"/>
            <a:ext cx="1393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Traditional:</a:t>
            </a:r>
            <a:endParaRPr lang="en-US" b="1" dirty="0"/>
          </a:p>
        </p:txBody>
      </p:sp>
      <p:sp>
        <p:nvSpPr>
          <p:cNvPr id="9" name="CuadroTexto 8"/>
          <p:cNvSpPr txBox="1"/>
          <p:nvPr/>
        </p:nvSpPr>
        <p:spPr>
          <a:xfrm>
            <a:off x="699247" y="3651593"/>
            <a:ext cx="1393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Syntactic:</a:t>
            </a:r>
            <a:endParaRPr lang="en-US" b="1" dirty="0"/>
          </a:p>
        </p:txBody>
      </p:sp>
      <p:sp>
        <p:nvSpPr>
          <p:cNvPr id="10" name="CuadroTexto 9"/>
          <p:cNvSpPr txBox="1"/>
          <p:nvPr/>
        </p:nvSpPr>
        <p:spPr>
          <a:xfrm>
            <a:off x="5402416" y="2012629"/>
            <a:ext cx="1557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Morphologic:</a:t>
            </a:r>
            <a:endParaRPr lang="en-US" b="1" dirty="0"/>
          </a:p>
        </p:txBody>
      </p:sp>
      <p:sp>
        <p:nvSpPr>
          <p:cNvPr id="14" name="CuadroTexto 13"/>
          <p:cNvSpPr txBox="1"/>
          <p:nvPr/>
        </p:nvSpPr>
        <p:spPr>
          <a:xfrm>
            <a:off x="6690349" y="4556832"/>
            <a:ext cx="1393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Semantic:</a:t>
            </a:r>
            <a:endParaRPr lang="en-US" b="1" dirty="0"/>
          </a:p>
        </p:txBody>
      </p:sp>
      <p:sp>
        <p:nvSpPr>
          <p:cNvPr id="15" name="CuadroTexto 14"/>
          <p:cNvSpPr txBox="1"/>
          <p:nvPr/>
        </p:nvSpPr>
        <p:spPr>
          <a:xfrm>
            <a:off x="699247" y="3651593"/>
            <a:ext cx="1287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Syntactic:</a:t>
            </a:r>
            <a:endParaRPr lang="en-US" dirty="0"/>
          </a:p>
        </p:txBody>
      </p:sp>
      <p:sp>
        <p:nvSpPr>
          <p:cNvPr id="17" name="CuadroTexto 16"/>
          <p:cNvSpPr txBox="1"/>
          <p:nvPr/>
        </p:nvSpPr>
        <p:spPr>
          <a:xfrm>
            <a:off x="8830163" y="1938165"/>
            <a:ext cx="1393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Metadata:</a:t>
            </a:r>
            <a:endParaRPr lang="en-US" b="1" dirty="0"/>
          </a:p>
        </p:txBody>
      </p:sp>
      <p:sp>
        <p:nvSpPr>
          <p:cNvPr id="18" name="CuadroTexto 17"/>
          <p:cNvSpPr txBox="1"/>
          <p:nvPr/>
        </p:nvSpPr>
        <p:spPr>
          <a:xfrm>
            <a:off x="10060026" y="2138722"/>
            <a:ext cx="1738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&lt;category/&gt;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93737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</a:t>
            </a:r>
            <a:r>
              <a:rPr lang="en-US" dirty="0"/>
              <a:t>W</a:t>
            </a:r>
            <a:r>
              <a:rPr lang="en-US" dirty="0" smtClean="0"/>
              <a:t>ork: Languages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719" y="1861458"/>
            <a:ext cx="5953316" cy="446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43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828" y="4180639"/>
            <a:ext cx="2838399" cy="21288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Document </a:t>
            </a:r>
            <a:r>
              <a:rPr lang="en-US" dirty="0"/>
              <a:t>T</a:t>
            </a:r>
            <a:r>
              <a:rPr lang="en-US" dirty="0" smtClean="0"/>
              <a:t>ypes</a:t>
            </a:r>
            <a:endParaRPr lang="en-U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6057" y="1321256"/>
            <a:ext cx="3439686" cy="3439686"/>
          </a:xfr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65"/>
          <a:stretch/>
        </p:blipFill>
        <p:spPr>
          <a:xfrm>
            <a:off x="110800" y="1850504"/>
            <a:ext cx="4154356" cy="2416309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525" y="1880347"/>
            <a:ext cx="3755570" cy="2618467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563" y="4419599"/>
            <a:ext cx="2334079" cy="180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340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Thesis Statement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 algn="just">
              <a:buFont typeface="Courier New" panose="02070309020205020404" pitchFamily="49" charset="0"/>
              <a:buChar char="o"/>
            </a:pPr>
            <a:r>
              <a:rPr lang="en-US" sz="2800" dirty="0" smtClean="0"/>
              <a:t>Multilingual Readability Assessment  System (MRAS)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Multilingual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Multi-document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Open-source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Adaptable</a:t>
            </a:r>
          </a:p>
          <a:p>
            <a:pPr lvl="2" algn="just">
              <a:buFont typeface="Courier New" panose="02070309020205020404" pitchFamily="49" charset="0"/>
              <a:buChar char="o"/>
            </a:pPr>
            <a:endParaRPr lang="en-US" sz="2800" dirty="0"/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US" sz="2800" dirty="0" smtClean="0"/>
              <a:t>How: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400" dirty="0" smtClean="0"/>
              <a:t>Analysis of existing features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Exploration and design of new features</a:t>
            </a:r>
          </a:p>
          <a:p>
            <a:pPr lvl="2" algn="just">
              <a:buFont typeface="Courier New" panose="02070309020205020404" pitchFamily="49" charset="0"/>
              <a:buChar char="o"/>
            </a:pPr>
            <a:r>
              <a:rPr lang="en-US" sz="2000" dirty="0" smtClean="0"/>
              <a:t>Analysis of fusion methods</a:t>
            </a:r>
          </a:p>
          <a:p>
            <a:pPr lvl="2" algn="just">
              <a:buFont typeface="Courier New" panose="02070309020205020404" pitchFamily="49" charset="0"/>
              <a:buChar char="o"/>
            </a:pPr>
            <a:endParaRPr lang="en-US" sz="2000" dirty="0"/>
          </a:p>
          <a:p>
            <a:pPr lvl="2" algn="just">
              <a:buFont typeface="Courier New" panose="02070309020205020404" pitchFamily="49" charset="0"/>
              <a:buChar char="o"/>
            </a:pPr>
            <a:endParaRPr lang="en-US" sz="2000" dirty="0" smtClean="0"/>
          </a:p>
          <a:p>
            <a:pPr lvl="1" algn="just">
              <a:buFont typeface="Courier New" panose="02070309020205020404" pitchFamily="49" charset="0"/>
              <a:buChar char="o"/>
            </a:pPr>
            <a:endParaRPr lang="en-US" sz="2800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9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ción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1069</TotalTime>
  <Words>493</Words>
  <Application>Microsoft Office PowerPoint</Application>
  <PresentationFormat>Panorámica</PresentationFormat>
  <Paragraphs>223</Paragraphs>
  <Slides>17</Slides>
  <Notes>8</Notes>
  <HiddenSlides>1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Wingdings</vt:lpstr>
      <vt:lpstr>Retrospección</vt:lpstr>
      <vt:lpstr>Towards Automatic Multilingual Readability Assessment</vt:lpstr>
      <vt:lpstr>Motivation</vt:lpstr>
      <vt:lpstr>What is Readability?</vt:lpstr>
      <vt:lpstr>Applications of Readability</vt:lpstr>
      <vt:lpstr>Related Work</vt:lpstr>
      <vt:lpstr>Related Work: Features</vt:lpstr>
      <vt:lpstr>Related Work: Languages</vt:lpstr>
      <vt:lpstr>Related Work: Document Types</vt:lpstr>
      <vt:lpstr>Thesis Statement</vt:lpstr>
      <vt:lpstr>Proposed Method</vt:lpstr>
      <vt:lpstr>Text Processing</vt:lpstr>
      <vt:lpstr>Feature Extraction</vt:lpstr>
      <vt:lpstr>Feature Fusion</vt:lpstr>
      <vt:lpstr>Evaluation</vt:lpstr>
      <vt:lpstr>Research Questions</vt:lpstr>
      <vt:lpstr>Schedule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Ion Madrazo Azpiazu</dc:creator>
  <cp:lastModifiedBy>Ion Madrazo Azpiazu</cp:lastModifiedBy>
  <cp:revision>74</cp:revision>
  <dcterms:created xsi:type="dcterms:W3CDTF">2016-03-29T16:54:54Z</dcterms:created>
  <dcterms:modified xsi:type="dcterms:W3CDTF">2016-04-07T16:53:07Z</dcterms:modified>
</cp:coreProperties>
</file>